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  <p:sldMasterId id="2147483734" r:id="rId2"/>
  </p:sldMasterIdLst>
  <p:notesMasterIdLst>
    <p:notesMasterId r:id="rId22"/>
  </p:notesMasterIdLst>
  <p:sldIdLst>
    <p:sldId id="368" r:id="rId3"/>
    <p:sldId id="357" r:id="rId4"/>
    <p:sldId id="367" r:id="rId5"/>
    <p:sldId id="361" r:id="rId6"/>
    <p:sldId id="365" r:id="rId7"/>
    <p:sldId id="362" r:id="rId8"/>
    <p:sldId id="370" r:id="rId9"/>
    <p:sldId id="371" r:id="rId10"/>
    <p:sldId id="372" r:id="rId11"/>
    <p:sldId id="373" r:id="rId12"/>
    <p:sldId id="369" r:id="rId13"/>
    <p:sldId id="376" r:id="rId14"/>
    <p:sldId id="375" r:id="rId15"/>
    <p:sldId id="374" r:id="rId16"/>
    <p:sldId id="377" r:id="rId17"/>
    <p:sldId id="378" r:id="rId18"/>
    <p:sldId id="364" r:id="rId19"/>
    <p:sldId id="380" r:id="rId20"/>
    <p:sldId id="366" r:id="rId21"/>
  </p:sldIdLst>
  <p:sldSz cx="24384000" cy="13716000"/>
  <p:notesSz cx="6858000" cy="9144000"/>
  <p:embeddedFontLst>
    <p:embeddedFont>
      <p:font typeface="Calibri Light" panose="020F0302020204030204" pitchFamily="34" charset="0"/>
      <p:regular r:id="rId23"/>
      <p:italic r:id="rId24"/>
    </p:embeddedFont>
    <p:embeddedFont>
      <p:font typeface="Lato Light" panose="020B0604020202020204" charset="0"/>
      <p:regular r:id="rId25"/>
      <p:italic r:id="rId26"/>
    </p:embeddedFont>
    <p:embeddedFont>
      <p:font typeface="Lato Medium" panose="020B0604020202020204" charset="0"/>
      <p:regular r:id="rId27"/>
      <p:italic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Open Sans bold" panose="020B0604020202020204" charset="0"/>
      <p:bold r:id="rId33"/>
    </p:embeddedFont>
    <p:embeddedFont>
      <p:font typeface="Open Sans" panose="020B0604020202020204" charset="0"/>
      <p:regular r:id="rId34"/>
      <p:bold r:id="rId35"/>
      <p:italic r:id="rId36"/>
      <p:boldItalic r:id="rId37"/>
    </p:embeddedFont>
    <p:embeddedFont>
      <p:font typeface="Lato" panose="020B0604020202020204" charset="0"/>
      <p:regular r:id="rId38"/>
      <p:bold r:id="rId39"/>
      <p:italic r:id="rId40"/>
      <p:boldItalic r:id="rId41"/>
    </p:embeddedFont>
  </p:embeddedFontLst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A2A870D-51F9-4F3A-B0A1-7903BD1A5F7F}">
          <p14:sldIdLst>
            <p14:sldId id="368"/>
            <p14:sldId id="357"/>
            <p14:sldId id="367"/>
            <p14:sldId id="361"/>
          </p14:sldIdLst>
        </p14:section>
        <p14:section name="Tasks Library" id="{A629ACA4-7C4C-4E6F-99ED-EA6E0C2ECB6C}">
          <p14:sldIdLst>
            <p14:sldId id="365"/>
            <p14:sldId id="362"/>
            <p14:sldId id="370"/>
            <p14:sldId id="371"/>
            <p14:sldId id="372"/>
            <p14:sldId id="373"/>
          </p14:sldIdLst>
        </p14:section>
        <p14:section name="Concurrency Control" id="{DC803CAD-94F2-48BE-B741-4E49743EC3E9}">
          <p14:sldIdLst>
            <p14:sldId id="369"/>
            <p14:sldId id="376"/>
            <p14:sldId id="375"/>
            <p14:sldId id="374"/>
          </p14:sldIdLst>
        </p14:section>
        <p14:section name="Synchronization" id="{20537E20-DA33-49BB-9A46-3B087A3FFD9C}">
          <p14:sldIdLst>
            <p14:sldId id="377"/>
            <p14:sldId id="378"/>
          </p14:sldIdLst>
        </p14:section>
        <p14:section name="Aynchronous Pattern" id="{8ED45868-B58F-4BCD-9CC6-26A91688D58F}">
          <p14:sldIdLst>
            <p14:sldId id="364"/>
            <p14:sldId id="380"/>
          </p14:sldIdLst>
        </p14:section>
        <p14:section name="Bibliography" id="{ADCA5052-47B6-4616-85EF-8CC9A85AE3DE}">
          <p14:sldIdLst>
            <p14:sldId id="36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36329"/>
    <a:srgbClr val="D8531E"/>
    <a:srgbClr val="194274"/>
    <a:srgbClr val="679DDE"/>
    <a:srgbClr val="00B2EA"/>
    <a:srgbClr val="E94C0D"/>
    <a:srgbClr val="E2E2E2"/>
    <a:srgbClr val="00A3D6"/>
    <a:srgbClr val="CBC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52" autoAdjust="0"/>
    <p:restoredTop sz="84434" autoAdjust="0"/>
  </p:normalViewPr>
  <p:slideViewPr>
    <p:cSldViewPr snapToGrid="0">
      <p:cViewPr varScale="1">
        <p:scale>
          <a:sx n="49" d="100"/>
          <a:sy n="49" d="100"/>
        </p:scale>
        <p:origin x="1128" y="60"/>
      </p:cViewPr>
      <p:guideLst>
        <p:guide orient="horz" pos="4320"/>
        <p:guide pos="76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1992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font" Target="fonts/font12.fntdata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7.fntdata"/><Relationship Id="rId41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9.fntdata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433BED-7EBA-4BAD-BB92-039B4D55561D}" type="slidenum">
              <a:rPr lang="id-ID" smtClean="0"/>
              <a:t>‹#›</a:t>
            </a:fld>
            <a:endParaRPr lang="id-ID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13" name="Date Placeholder 1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7A937D-DC27-4D6A-92D3-9C1309CF4809}" type="datetimeFigureOut">
              <a:rPr lang="id-ID" smtClean="0"/>
              <a:t>05/10/2017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7221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Parallel computing is, at heart, a performance play. The work that a program performs is broken up into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pieces, which are performed by multiple cores, processors, or computers. Some of those pieces of work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will be performed at the same time, that is, in </a:t>
            </a:r>
            <a:r>
              <a:rPr lang="en-US" sz="1200" b="0" i="1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parallel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or </a:t>
            </a:r>
            <a:r>
              <a:rPr lang="en-US" sz="1200" b="0" i="1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concurrently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which is where the two key terms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 this kind of programming arise. Writing the code that breaks up and arranges for parallel computing</a:t>
            </a:r>
          </a:p>
          <a:p>
            <a:r>
              <a:rPr lang="it-IT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called </a:t>
            </a:r>
            <a:r>
              <a:rPr lang="it-IT" sz="1200" b="0" i="1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parallel programming</a:t>
            </a:r>
            <a:r>
              <a:rPr lang="it-IT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it-IT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Considering Overhead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Parallel execution doesn’t come for free. There are overhead costs associated with setting up and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managing parallel programming features. If you have only a small amount of work to perform,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overhead can outweigh the performance benefit.</a:t>
            </a:r>
          </a:p>
          <a:p>
            <a:r>
              <a:rPr lang="it-IT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Coordinating Data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If your pieces of work share common data or need to work in a concerted manner, you will need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provide coordination. I explain this is detail in Chapters 3 and 4, but as a general rule, the more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coordination that is required, the poorer the performance of your parallel program. If the pieces of work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can be performed in complete isolation from one another, you don’t have to worry. But such situations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are uncommon, and mostly, you will have to take care to ensure that coordination is used to get the</a:t>
            </a:r>
          </a:p>
          <a:p>
            <a:r>
              <a:rPr lang="it-IT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results you desire.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Applying coordination is not hard, but applying just the right amount is a trick that comes with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forethought and experience. Too much coordination compromises the performance of your parallel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program; too little gets you unexpected results.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Deciding When to Go Parallel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key is measurement. Don’t just assume that a parallel solution will give you better performance</a:t>
            </a:r>
          </a:p>
          <a:p>
            <a:r>
              <a:rPr lang="it-IT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move on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it-IT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Some problems are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inherently sequential in nature—there are no pieces of work that can be performed concurrently.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D21B5F-9FBE-4735-96C1-C489736B96C9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42193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System.Threading.SemaphoreSlim</a:t>
            </a:r>
            <a:r>
              <a:rPr lang="en-US" dirty="0"/>
              <a:t> class allows you to specify how many waiting worker Tasks are</a:t>
            </a:r>
          </a:p>
          <a:p>
            <a:r>
              <a:rPr lang="en-US" dirty="0"/>
              <a:t>released when the event is set, which is useful when you want to restrict the degree of concurrency</a:t>
            </a:r>
          </a:p>
          <a:p>
            <a:r>
              <a:rPr lang="en-US" dirty="0"/>
              <a:t>among a group of Tasks. The supervisor releases workers by calling the Release() method. The default</a:t>
            </a:r>
          </a:p>
          <a:p>
            <a:r>
              <a:rPr lang="en-US" dirty="0"/>
              <a:t>version releases one Task, and you can specify how many Tasks are released by providing an integer</a:t>
            </a:r>
          </a:p>
          <a:p>
            <a:r>
              <a:rPr lang="en-US" dirty="0"/>
              <a:t>argument. The constructor requires that you specify how many calls to the Wait() method can be made</a:t>
            </a:r>
          </a:p>
          <a:p>
            <a:r>
              <a:rPr lang="en-US" dirty="0"/>
              <a:t>before the event is reset for the first time. Specifying 0 resets the event immediately, and any other value</a:t>
            </a:r>
          </a:p>
          <a:p>
            <a:r>
              <a:rPr lang="en-US" dirty="0"/>
              <a:t>sets the event initially and then allows the specified number of calls to the Wait() method to be made</a:t>
            </a:r>
          </a:p>
          <a:p>
            <a:r>
              <a:rPr lang="en-US" dirty="0"/>
              <a:t>without blocking before the event is reset.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433BED-7EBA-4BAD-BB92-039B4D55561D}" type="slidenum">
              <a:rPr lang="id-ID" smtClean="0"/>
              <a:t>15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33846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Offer higher-level abstraction over the task. The source of parallelism is not the algorithm’s </a:t>
            </a:r>
            <a:r>
              <a:rPr lang="en-US" sz="1200" b="0" i="1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code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but rather the </a:t>
            </a:r>
            <a:r>
              <a:rPr lang="en-US" sz="1200" b="0" i="1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 which it operates.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 partitioning.</a:t>
            </a:r>
          </a:p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Parallel.For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adapts slowly to the execution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pace of individual iterations, takes into account the number of tasks currently executing, and prevents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toogranular</a:t>
            </a: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behavior by dividing the iteration range dynamically.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433BED-7EBA-4BAD-BB92-039B4D55561D}" type="slidenum">
              <a:rPr lang="id-ID" smtClean="0"/>
              <a:t>18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32756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ransparent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24384000" cy="13716001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8847932" y="11234782"/>
            <a:ext cx="6688137" cy="2193835"/>
          </a:xfrm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lvl="0"/>
            <a:r>
              <a:rPr lang="it-IT" dirty="0"/>
              <a:t>Click to add  text</a:t>
            </a:r>
            <a:endParaRPr lang="id-ID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7411000" y="10163628"/>
            <a:ext cx="9562000" cy="1071154"/>
          </a:xfrm>
        </p:spPr>
        <p:txBody>
          <a:bodyPr anchor="ctr"/>
          <a:lstStyle>
            <a:lvl1pPr marL="0" indent="0" algn="ctr">
              <a:buNone/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</a:lstStyle>
          <a:p>
            <a:pPr lvl="0"/>
            <a:r>
              <a:rPr lang="it-IT" dirty="0"/>
              <a:t>Click to add text</a:t>
            </a:r>
            <a:endParaRPr lang="id-ID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673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at we 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4158578" y="10412898"/>
            <a:ext cx="7328668" cy="1772863"/>
          </a:xfrm>
          <a:prstGeom prst="rect">
            <a:avLst/>
          </a:prstGeom>
        </p:spPr>
        <p:txBody>
          <a:bodyPr anchor="t"/>
          <a:lstStyle>
            <a:lvl1pPr marL="0" marR="0" indent="0" algn="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8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3065430" y="6644103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9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6955662" y="3252383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10" name="Picture Placeholder 30"/>
          <p:cNvSpPr>
            <a:spLocks noGrp="1"/>
          </p:cNvSpPr>
          <p:nvPr>
            <p:ph type="pic" sz="quarter" idx="13" hasCustomPrompt="1"/>
          </p:nvPr>
        </p:nvSpPr>
        <p:spPr>
          <a:xfrm>
            <a:off x="10845893" y="6644102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11" name="Picture Placeholder 30"/>
          <p:cNvSpPr>
            <a:spLocks noGrp="1"/>
          </p:cNvSpPr>
          <p:nvPr>
            <p:ph type="pic" sz="quarter" idx="14" hasCustomPrompt="1"/>
          </p:nvPr>
        </p:nvSpPr>
        <p:spPr>
          <a:xfrm>
            <a:off x="14717224" y="3252383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12" name="Picture Placeholder 30"/>
          <p:cNvSpPr>
            <a:spLocks noGrp="1"/>
          </p:cNvSpPr>
          <p:nvPr>
            <p:ph type="pic" sz="quarter" idx="15" hasCustomPrompt="1"/>
          </p:nvPr>
        </p:nvSpPr>
        <p:spPr>
          <a:xfrm>
            <a:off x="18626356" y="6644101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17" name="Oval 16"/>
          <p:cNvSpPr/>
          <p:nvPr userDrawn="1"/>
        </p:nvSpPr>
        <p:spPr>
          <a:xfrm>
            <a:off x="2920232" y="649890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8" name="Oval 17"/>
          <p:cNvSpPr/>
          <p:nvPr userDrawn="1"/>
        </p:nvSpPr>
        <p:spPr>
          <a:xfrm>
            <a:off x="6810464" y="310718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0700695" y="649890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20" name="Oval 19"/>
          <p:cNvSpPr/>
          <p:nvPr userDrawn="1"/>
        </p:nvSpPr>
        <p:spPr>
          <a:xfrm>
            <a:off x="14572026" y="310718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18481158" y="649890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cxnSp>
        <p:nvCxnSpPr>
          <p:cNvPr id="22" name="Straight Connector 21"/>
          <p:cNvCxnSpPr>
            <a:stCxn id="18" idx="3"/>
            <a:endCxn id="17" idx="7"/>
          </p:cNvCxnSpPr>
          <p:nvPr userDrawn="1"/>
        </p:nvCxnSpPr>
        <p:spPr>
          <a:xfrm flipH="1">
            <a:off x="5466049" y="5653002"/>
            <a:ext cx="1781208" cy="1282696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20" idx="3"/>
            <a:endCxn id="19" idx="7"/>
          </p:cNvCxnSpPr>
          <p:nvPr userDrawn="1"/>
        </p:nvCxnSpPr>
        <p:spPr>
          <a:xfrm flipH="1">
            <a:off x="13246512" y="5653002"/>
            <a:ext cx="1762307" cy="1282696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18" idx="5"/>
            <a:endCxn id="19" idx="1"/>
          </p:cNvCxnSpPr>
          <p:nvPr userDrawn="1"/>
        </p:nvCxnSpPr>
        <p:spPr>
          <a:xfrm>
            <a:off x="9356281" y="5653002"/>
            <a:ext cx="1781207" cy="1282696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20" idx="5"/>
            <a:endCxn id="21" idx="1"/>
          </p:cNvCxnSpPr>
          <p:nvPr userDrawn="1"/>
        </p:nvCxnSpPr>
        <p:spPr>
          <a:xfrm>
            <a:off x="17117843" y="5653002"/>
            <a:ext cx="1800108" cy="1282696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3065431" y="3252383"/>
            <a:ext cx="2692212" cy="269221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10845893" y="3252383"/>
            <a:ext cx="2692213" cy="2692213"/>
          </a:xfrm>
          <a:prstGeom prst="rect">
            <a:avLst/>
          </a:prstGeom>
        </p:spPr>
        <p:txBody>
          <a:bodyPr anchor="t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d-ID" dirty="0"/>
              <a:t>YOUR TEXT</a:t>
            </a:r>
          </a:p>
          <a:p>
            <a:pPr lvl="0"/>
            <a:endParaRPr lang="id-ID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18626357" y="3252383"/>
            <a:ext cx="2692212" cy="2692213"/>
          </a:xfrm>
          <a:prstGeom prst="rect">
            <a:avLst/>
          </a:prstGeom>
        </p:spPr>
        <p:txBody>
          <a:bodyPr anchor="t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d-ID" dirty="0"/>
              <a:t>YOUR TEXT</a:t>
            </a:r>
          </a:p>
          <a:p>
            <a:pPr lvl="0"/>
            <a:endParaRPr lang="id-ID" dirty="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955663" y="6644101"/>
            <a:ext cx="2692212" cy="2692213"/>
          </a:xfrm>
          <a:prstGeom prst="rect">
            <a:avLst/>
          </a:prstGeom>
          <a:noFill/>
        </p:spPr>
        <p:txBody>
          <a:bodyPr anchor="t"/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14717225" y="6644100"/>
            <a:ext cx="2692212" cy="2692213"/>
          </a:xfrm>
          <a:prstGeom prst="rect">
            <a:avLst/>
          </a:prstGeom>
        </p:spPr>
        <p:txBody>
          <a:bodyPr anchor="t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d-ID" dirty="0"/>
              <a:t>YOUR TEXT</a:t>
            </a:r>
          </a:p>
          <a:p>
            <a:pPr lvl="0"/>
            <a:endParaRPr lang="id-ID" dirty="0"/>
          </a:p>
        </p:txBody>
      </p:sp>
      <p:cxnSp>
        <p:nvCxnSpPr>
          <p:cNvPr id="28" name="Straight Connector 27"/>
          <p:cNvCxnSpPr/>
          <p:nvPr userDrawn="1"/>
        </p:nvCxnSpPr>
        <p:spPr>
          <a:xfrm>
            <a:off x="12221497" y="10314926"/>
            <a:ext cx="0" cy="1793042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12895647" y="10412898"/>
            <a:ext cx="7328668" cy="177286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7" name="TextBox 2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1795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250"/>
                            </p:stCondLst>
                            <p:childTnLst>
                              <p:par>
                                <p:cTn id="4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75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25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75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0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50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750"/>
                            </p:stCondLst>
                            <p:childTnLst>
                              <p:par>
                                <p:cTn id="8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9250"/>
                            </p:stCondLst>
                            <p:childTnLst>
                              <p:par>
                                <p:cTn id="8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9750"/>
                            </p:stCondLst>
                            <p:childTnLst>
                              <p:par>
                                <p:cTn id="9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250"/>
                            </p:stCondLst>
                            <p:childTnLst>
                              <p:par>
                                <p:cTn id="9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1000"/>
                            </p:stCondLst>
                            <p:childTnLst>
                              <p:par>
                                <p:cTn id="10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2000"/>
                            </p:stCondLst>
                            <p:childTnLst>
                              <p:par>
                                <p:cTn id="112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>
        <p:tmplLst>
          <p:tmpl>
            <p:tnLst>
              <p:par>
                <p:cTn presetID="55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  <p:bldP spid="9" grpId="0"/>
      <p:bldP spid="10" grpId="0"/>
      <p:bldP spid="11" grpId="0"/>
      <p:bldP spid="12" grpId="0"/>
      <p:bldP spid="17" grpId="0" animBg="1"/>
      <p:bldP spid="18" grpId="0" animBg="1"/>
      <p:bldP spid="19" grpId="0" animBg="1"/>
      <p:bldP spid="20" grpId="0" animBg="1"/>
      <p:bldP spid="21" grpId="0" animBg="1"/>
      <p:bldP spid="3" grpId="0">
        <p:tmplLst>
          <p:tmpl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>
        <p:tmplLst>
          <p:tmpl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>
        <p:tmplLst>
          <p:tmpl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>
        <p:tmplLst>
          <p:tmpl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>
        <p:tmplLst>
          <p:tmpl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ro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3613665"/>
            <a:ext cx="12274378" cy="542049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12274379" y="3613665"/>
            <a:ext cx="12109621" cy="542049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3391547" y="10376915"/>
            <a:ext cx="17600906" cy="1772863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6177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sion, aw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644832" y="4878226"/>
            <a:ext cx="5054233" cy="22657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17719405" y="8649949"/>
            <a:ext cx="5054233" cy="22657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1797231" y="8649949"/>
            <a:ext cx="5054233" cy="22657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719406" y="4878226"/>
            <a:ext cx="5054233" cy="22657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915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4716124" y="0"/>
            <a:ext cx="9667875" cy="13715999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4716124" y="5248371"/>
            <a:ext cx="9667876" cy="46434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771650" y="2915205"/>
            <a:ext cx="11002157" cy="191372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1771649" y="5378040"/>
            <a:ext cx="11002157" cy="191372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1785946" y="7840875"/>
            <a:ext cx="11002157" cy="191372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93094" y="10301286"/>
            <a:ext cx="11002157" cy="191372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-1" y="0"/>
            <a:ext cx="14716123" cy="236609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20" name="TextBox 19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5769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0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"/>
          <p:cNvSpPr>
            <a:spLocks noGrp="1"/>
          </p:cNvSpPr>
          <p:nvPr>
            <p:ph type="body" sz="quarter" idx="23"/>
          </p:nvPr>
        </p:nvSpPr>
        <p:spPr>
          <a:xfrm>
            <a:off x="16636994" y="3403600"/>
            <a:ext cx="5975357" cy="170933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24"/>
          </p:nvPr>
        </p:nvSpPr>
        <p:spPr>
          <a:xfrm>
            <a:off x="16636993" y="5603407"/>
            <a:ext cx="5975357" cy="170933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25"/>
          </p:nvPr>
        </p:nvSpPr>
        <p:spPr>
          <a:xfrm>
            <a:off x="16651290" y="7803215"/>
            <a:ext cx="5975357" cy="17093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26"/>
          </p:nvPr>
        </p:nvSpPr>
        <p:spPr>
          <a:xfrm>
            <a:off x="16658438" y="10000858"/>
            <a:ext cx="5975357" cy="17093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4" name="TextBox 33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</p:spTree>
    <p:extLst>
      <p:ext uri="{BB962C8B-B14F-4D97-AF65-F5344CB8AC3E}">
        <p14:creationId xmlns:p14="http://schemas.microsoft.com/office/powerpoint/2010/main" val="1884730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i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747399" y="7474030"/>
            <a:ext cx="5054233" cy="234478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7020753" y="9485262"/>
            <a:ext cx="5054233" cy="234478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2282721" y="9485262"/>
            <a:ext cx="5054233" cy="234478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7536979" y="7474030"/>
            <a:ext cx="5054233" cy="234478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8256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794472" y="5036531"/>
            <a:ext cx="5054233" cy="1951575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17535295" y="3503898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1794471" y="8159138"/>
            <a:ext cx="5054233" cy="1951575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535294" y="6626504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7535293" y="9546201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04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794472" y="4601219"/>
            <a:ext cx="5054233" cy="1951575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17535295" y="3187685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1794471" y="8270361"/>
            <a:ext cx="5054233" cy="1951575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535294" y="6448663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7535293" y="9718713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436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6364371" y="4401275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3" name="Picture Placeholder 58"/>
          <p:cNvSpPr>
            <a:spLocks noGrp="1"/>
          </p:cNvSpPr>
          <p:nvPr>
            <p:ph type="pic" sz="quarter" idx="11"/>
          </p:nvPr>
        </p:nvSpPr>
        <p:spPr>
          <a:xfrm>
            <a:off x="2993171" y="3429312"/>
            <a:ext cx="2692213" cy="2692213"/>
          </a:xfrm>
          <a:prstGeom prst="ellipse">
            <a:avLst/>
          </a:prstGeom>
          <a:noFill/>
        </p:spPr>
      </p:sp>
      <p:sp>
        <p:nvSpPr>
          <p:cNvPr id="54" name="Picture Placeholder 59"/>
          <p:cNvSpPr>
            <a:spLocks noGrp="1"/>
          </p:cNvSpPr>
          <p:nvPr>
            <p:ph type="pic" sz="quarter" idx="12"/>
          </p:nvPr>
        </p:nvSpPr>
        <p:spPr>
          <a:xfrm>
            <a:off x="2993170" y="7791932"/>
            <a:ext cx="2692213" cy="2692213"/>
          </a:xfrm>
          <a:prstGeom prst="ellipse">
            <a:avLst/>
          </a:prstGeom>
          <a:noFill/>
        </p:spPr>
      </p:sp>
      <p:sp>
        <p:nvSpPr>
          <p:cNvPr id="55" name="Picture Placeholder 60"/>
          <p:cNvSpPr>
            <a:spLocks noGrp="1"/>
          </p:cNvSpPr>
          <p:nvPr>
            <p:ph type="pic" sz="quarter" idx="13"/>
          </p:nvPr>
        </p:nvSpPr>
        <p:spPr>
          <a:xfrm>
            <a:off x="18631939" y="5364636"/>
            <a:ext cx="2692213" cy="2692213"/>
          </a:xfrm>
          <a:prstGeom prst="ellipse">
            <a:avLst/>
          </a:prstGeom>
          <a:noFill/>
        </p:spPr>
      </p:sp>
      <p:sp>
        <p:nvSpPr>
          <p:cNvPr id="56" name="Picture Placeholder 61"/>
          <p:cNvSpPr>
            <a:spLocks noGrp="1"/>
          </p:cNvSpPr>
          <p:nvPr>
            <p:ph type="pic" sz="quarter" idx="14"/>
          </p:nvPr>
        </p:nvSpPr>
        <p:spPr>
          <a:xfrm>
            <a:off x="18631939" y="9697632"/>
            <a:ext cx="2692213" cy="2692213"/>
          </a:xfrm>
          <a:prstGeom prst="ellipse">
            <a:avLst/>
          </a:prstGeom>
          <a:noFill/>
        </p:spPr>
      </p:sp>
      <p:sp>
        <p:nvSpPr>
          <p:cNvPr id="57" name="Oval 56"/>
          <p:cNvSpPr/>
          <p:nvPr userDrawn="1"/>
        </p:nvSpPr>
        <p:spPr>
          <a:xfrm>
            <a:off x="2847973" y="328411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59" name="Rectangle 344"/>
          <p:cNvSpPr/>
          <p:nvPr userDrawn="1"/>
        </p:nvSpPr>
        <p:spPr>
          <a:xfrm>
            <a:off x="4326164" y="7634030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60" name="Freeform 59"/>
          <p:cNvSpPr/>
          <p:nvPr userDrawn="1"/>
        </p:nvSpPr>
        <p:spPr>
          <a:xfrm rot="5400000">
            <a:off x="10141328" y="7138013"/>
            <a:ext cx="1061635" cy="2062936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63" name="Rectangle 344"/>
          <p:cNvSpPr/>
          <p:nvPr userDrawn="1"/>
        </p:nvSpPr>
        <p:spPr>
          <a:xfrm flipH="1">
            <a:off x="14691111" y="5197256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64" name="Freeform 63"/>
          <p:cNvSpPr/>
          <p:nvPr userDrawn="1"/>
        </p:nvSpPr>
        <p:spPr>
          <a:xfrm rot="16200000" flipH="1">
            <a:off x="13129264" y="4690686"/>
            <a:ext cx="1061634" cy="2062935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65" name="Rectangle 64"/>
          <p:cNvSpPr/>
          <p:nvPr userDrawn="1"/>
        </p:nvSpPr>
        <p:spPr>
          <a:xfrm flipH="1">
            <a:off x="14820854" y="5420982"/>
            <a:ext cx="3039236" cy="6267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500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8" name="Rectangle 344"/>
          <p:cNvSpPr/>
          <p:nvPr userDrawn="1"/>
        </p:nvSpPr>
        <p:spPr>
          <a:xfrm flipH="1">
            <a:off x="14691111" y="9543905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69" name="Freeform 68"/>
          <p:cNvSpPr/>
          <p:nvPr userDrawn="1"/>
        </p:nvSpPr>
        <p:spPr>
          <a:xfrm rot="16200000" flipH="1">
            <a:off x="13126305" y="9040297"/>
            <a:ext cx="1067553" cy="2062933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068175" y="3268334"/>
            <a:ext cx="247650" cy="10625466"/>
            <a:chOff x="12068175" y="3268334"/>
            <a:chExt cx="247650" cy="10625466"/>
          </a:xfrm>
        </p:grpSpPr>
        <p:grpSp>
          <p:nvGrpSpPr>
            <p:cNvPr id="71" name="Group 70"/>
            <p:cNvGrpSpPr/>
            <p:nvPr userDrawn="1"/>
          </p:nvGrpSpPr>
          <p:grpSpPr>
            <a:xfrm>
              <a:off x="12068175" y="3268334"/>
              <a:ext cx="247650" cy="6517970"/>
              <a:chOff x="12068175" y="3268334"/>
              <a:chExt cx="247650" cy="6517970"/>
            </a:xfrm>
            <a:solidFill>
              <a:schemeClr val="accent3"/>
            </a:solidFill>
          </p:grpSpPr>
          <p:sp>
            <p:nvSpPr>
              <p:cNvPr id="72" name="Oval 71"/>
              <p:cNvSpPr/>
              <p:nvPr/>
            </p:nvSpPr>
            <p:spPr>
              <a:xfrm>
                <a:off x="12068175" y="326833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12068175" y="519725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12068175" y="763296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75" name="Oval 74"/>
              <p:cNvSpPr/>
              <p:nvPr/>
            </p:nvSpPr>
            <p:spPr>
              <a:xfrm>
                <a:off x="12068175" y="953865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76" name="Group 75"/>
            <p:cNvGrpSpPr/>
            <p:nvPr userDrawn="1"/>
          </p:nvGrpSpPr>
          <p:grpSpPr>
            <a:xfrm>
              <a:off x="12185650" y="3609304"/>
              <a:ext cx="12700" cy="10284496"/>
              <a:chOff x="12185650" y="3609304"/>
              <a:chExt cx="12700" cy="10284496"/>
            </a:xfrm>
          </p:grpSpPr>
          <p:cxnSp>
            <p:nvCxnSpPr>
              <p:cNvPr id="77" name="Straight Connector 76"/>
              <p:cNvCxnSpPr/>
              <p:nvPr/>
            </p:nvCxnSpPr>
            <p:spPr>
              <a:xfrm>
                <a:off x="12192000" y="3609304"/>
                <a:ext cx="0" cy="152876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12192000" y="9900325"/>
                <a:ext cx="0" cy="399347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12192000" y="5516880"/>
                <a:ext cx="0" cy="2057400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>
                <a:off x="12185650" y="7939302"/>
                <a:ext cx="12700" cy="1580073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2" name="Oval 81"/>
          <p:cNvSpPr/>
          <p:nvPr userDrawn="1"/>
        </p:nvSpPr>
        <p:spPr>
          <a:xfrm>
            <a:off x="2847973" y="764673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84" name="Rectangle 344"/>
          <p:cNvSpPr/>
          <p:nvPr userDrawn="1"/>
        </p:nvSpPr>
        <p:spPr>
          <a:xfrm>
            <a:off x="4326163" y="3268334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800" dirty="0">
              <a:solidFill>
                <a:prstClr val="white"/>
              </a:solidFill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85" name="Freeform 84"/>
          <p:cNvSpPr/>
          <p:nvPr userDrawn="1"/>
        </p:nvSpPr>
        <p:spPr>
          <a:xfrm rot="5400000">
            <a:off x="10143641" y="2769998"/>
            <a:ext cx="1057005" cy="2062938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88" name="Oval 87"/>
          <p:cNvSpPr/>
          <p:nvPr userDrawn="1"/>
        </p:nvSpPr>
        <p:spPr>
          <a:xfrm>
            <a:off x="18486741" y="5219438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89" name="Oval 88"/>
          <p:cNvSpPr/>
          <p:nvPr userDrawn="1"/>
        </p:nvSpPr>
        <p:spPr>
          <a:xfrm>
            <a:off x="18486741" y="955243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93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5486460" y="0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94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3106876" y="632515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95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6364659" y="8766971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96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3106876" y="1067772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97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5827314" y="3268334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98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9644381" y="3272967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00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3100527" y="5201890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02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14691163" y="5191335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05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5827314" y="7634030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06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9644381" y="7638663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13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3108404" y="9558176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14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14699040" y="9547621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6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11251342" y="2482767"/>
            <a:ext cx="1881316" cy="70995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text</a:t>
            </a:r>
          </a:p>
        </p:txBody>
      </p:sp>
      <p:sp>
        <p:nvSpPr>
          <p:cNvPr id="48" name="TextBox 47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2927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5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75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750"/>
                            </p:stCondLst>
                            <p:childTnLst>
                              <p:par>
                                <p:cTn id="8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250"/>
                            </p:stCondLst>
                            <p:childTnLst>
                              <p:par>
                                <p:cTn id="86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6000"/>
                            </p:stCondLst>
                            <p:childTnLst>
                              <p:par>
                                <p:cTn id="1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6500"/>
                            </p:stCondLst>
                            <p:childTnLst>
                              <p:par>
                                <p:cTn id="117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7250"/>
                            </p:stCondLst>
                            <p:childTnLst>
                              <p:par>
                                <p:cTn id="1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animBg="1"/>
      <p:bldP spid="59" grpId="0" animBg="1"/>
      <p:bldP spid="60" grpId="0" animBg="1"/>
      <p:bldP spid="63" grpId="0" animBg="1"/>
      <p:bldP spid="64" grpId="0" animBg="1"/>
      <p:bldP spid="65" grpId="0"/>
      <p:bldP spid="68" grpId="0" animBg="1"/>
      <p:bldP spid="69" grpId="0" animBg="1"/>
      <p:bldP spid="82" grpId="0" animBg="1"/>
      <p:bldP spid="84" grpId="0" animBg="1"/>
      <p:bldP spid="85" grpId="0" animBg="1"/>
      <p:bldP spid="88" grpId="0" animBg="1"/>
      <p:bldP spid="89" grpId="0" animBg="1"/>
      <p:bldP spid="9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9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7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8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0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2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6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3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4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10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61"/>
          <p:cNvSpPr>
            <a:spLocks noGrp="1"/>
          </p:cNvSpPr>
          <p:nvPr>
            <p:ph type="pic" sz="quarter" idx="21"/>
          </p:nvPr>
        </p:nvSpPr>
        <p:spPr>
          <a:xfrm>
            <a:off x="18631939" y="9284882"/>
            <a:ext cx="2692213" cy="2692213"/>
          </a:xfrm>
          <a:prstGeom prst="ellipse">
            <a:avLst/>
          </a:prstGeom>
          <a:noFill/>
        </p:spPr>
      </p:sp>
      <p:sp>
        <p:nvSpPr>
          <p:cNvPr id="28" name="Picture Placeholder 60"/>
          <p:cNvSpPr>
            <a:spLocks noGrp="1"/>
          </p:cNvSpPr>
          <p:nvPr>
            <p:ph type="pic" sz="quarter" idx="20"/>
          </p:nvPr>
        </p:nvSpPr>
        <p:spPr>
          <a:xfrm>
            <a:off x="18631939" y="4951886"/>
            <a:ext cx="2692213" cy="2692213"/>
          </a:xfrm>
          <a:prstGeom prst="ellipse">
            <a:avLst/>
          </a:prstGeom>
          <a:noFill/>
        </p:spPr>
      </p:sp>
      <p:sp>
        <p:nvSpPr>
          <p:cNvPr id="27" name="Picture Placeholder 59"/>
          <p:cNvSpPr>
            <a:spLocks noGrp="1"/>
          </p:cNvSpPr>
          <p:nvPr>
            <p:ph type="pic" sz="quarter" idx="19"/>
          </p:nvPr>
        </p:nvSpPr>
        <p:spPr>
          <a:xfrm>
            <a:off x="2993170" y="7379182"/>
            <a:ext cx="2692213" cy="2692213"/>
          </a:xfrm>
          <a:prstGeom prst="ellipse">
            <a:avLst/>
          </a:prstGeom>
          <a:noFill/>
        </p:spPr>
      </p:sp>
      <p:sp>
        <p:nvSpPr>
          <p:cNvPr id="26" name="Picture Placeholder 58"/>
          <p:cNvSpPr>
            <a:spLocks noGrp="1"/>
          </p:cNvSpPr>
          <p:nvPr>
            <p:ph type="pic" sz="quarter" idx="18"/>
          </p:nvPr>
        </p:nvSpPr>
        <p:spPr>
          <a:xfrm>
            <a:off x="2993171" y="3016562"/>
            <a:ext cx="2692213" cy="2692213"/>
          </a:xfrm>
          <a:prstGeom prst="ellipse">
            <a:avLst/>
          </a:prstGeom>
          <a:noFill/>
        </p:spPr>
      </p:sp>
      <p:grpSp>
        <p:nvGrpSpPr>
          <p:cNvPr id="6" name="Group 5"/>
          <p:cNvGrpSpPr/>
          <p:nvPr userDrawn="1"/>
        </p:nvGrpSpPr>
        <p:grpSpPr>
          <a:xfrm>
            <a:off x="12068175" y="-314325"/>
            <a:ext cx="247650" cy="14316075"/>
            <a:chOff x="12068175" y="-314325"/>
            <a:chExt cx="247650" cy="14316075"/>
          </a:xfrm>
        </p:grpSpPr>
        <p:grpSp>
          <p:nvGrpSpPr>
            <p:cNvPr id="11" name="Group 10"/>
            <p:cNvGrpSpPr/>
            <p:nvPr/>
          </p:nvGrpSpPr>
          <p:grpSpPr>
            <a:xfrm>
              <a:off x="12068175" y="2855584"/>
              <a:ext cx="247650" cy="6517970"/>
              <a:chOff x="12068175" y="2855584"/>
              <a:chExt cx="247650" cy="6517970"/>
            </a:xfrm>
            <a:solidFill>
              <a:schemeClr val="accent3"/>
            </a:solidFill>
          </p:grpSpPr>
          <p:sp>
            <p:nvSpPr>
              <p:cNvPr id="18" name="Oval 17"/>
              <p:cNvSpPr/>
              <p:nvPr/>
            </p:nvSpPr>
            <p:spPr>
              <a:xfrm>
                <a:off x="12068175" y="285558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2068175" y="478450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2068175" y="722021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2068175" y="912590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12185650" y="-314325"/>
              <a:ext cx="12700" cy="14316075"/>
              <a:chOff x="12185650" y="-314325"/>
              <a:chExt cx="12700" cy="14316075"/>
            </a:xfrm>
          </p:grpSpPr>
          <p:cxnSp>
            <p:nvCxnSpPr>
              <p:cNvPr id="13" name="Straight Connector 12"/>
              <p:cNvCxnSpPr/>
              <p:nvPr/>
            </p:nvCxnSpPr>
            <p:spPr>
              <a:xfrm>
                <a:off x="12192000" y="3196554"/>
                <a:ext cx="0" cy="152876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12192000" y="9373554"/>
                <a:ext cx="0" cy="4628196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12192000" y="5104130"/>
                <a:ext cx="0" cy="2057400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12185650" y="7526552"/>
                <a:ext cx="12700" cy="1580073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12192000" y="-314325"/>
                <a:ext cx="0" cy="311199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6364371" y="3988525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0" name="Oval 29"/>
          <p:cNvSpPr/>
          <p:nvPr userDrawn="1"/>
        </p:nvSpPr>
        <p:spPr>
          <a:xfrm>
            <a:off x="2847973" y="287136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1" name="Rectangle 344"/>
          <p:cNvSpPr/>
          <p:nvPr userDrawn="1"/>
        </p:nvSpPr>
        <p:spPr>
          <a:xfrm>
            <a:off x="4326164" y="7221280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2" name="Freeform 31"/>
          <p:cNvSpPr/>
          <p:nvPr userDrawn="1"/>
        </p:nvSpPr>
        <p:spPr>
          <a:xfrm rot="5400000">
            <a:off x="10123242" y="6737655"/>
            <a:ext cx="1062696" cy="2027823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3" name="Rectangle 344"/>
          <p:cNvSpPr/>
          <p:nvPr userDrawn="1"/>
        </p:nvSpPr>
        <p:spPr>
          <a:xfrm flipH="1">
            <a:off x="14691111" y="4784506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4" name="Freeform 33"/>
          <p:cNvSpPr/>
          <p:nvPr userDrawn="1"/>
        </p:nvSpPr>
        <p:spPr>
          <a:xfrm rot="16200000" flipH="1">
            <a:off x="13115838" y="4264323"/>
            <a:ext cx="1072187" cy="2100710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5" name="Rectangle 34"/>
          <p:cNvSpPr/>
          <p:nvPr userDrawn="1"/>
        </p:nvSpPr>
        <p:spPr>
          <a:xfrm flipH="1">
            <a:off x="14820854" y="5008232"/>
            <a:ext cx="3039236" cy="6267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500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6" name="Rectangle 344"/>
          <p:cNvSpPr/>
          <p:nvPr userDrawn="1"/>
        </p:nvSpPr>
        <p:spPr>
          <a:xfrm flipH="1">
            <a:off x="14691111" y="9131155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7" name="Freeform 36"/>
          <p:cNvSpPr/>
          <p:nvPr userDrawn="1"/>
        </p:nvSpPr>
        <p:spPr>
          <a:xfrm rot="16200000" flipH="1">
            <a:off x="13143600" y="8640081"/>
            <a:ext cx="1063076" cy="2042345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8" name="Oval 37"/>
          <p:cNvSpPr/>
          <p:nvPr userDrawn="1"/>
        </p:nvSpPr>
        <p:spPr>
          <a:xfrm>
            <a:off x="2847973" y="723398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9" name="Rectangle 344"/>
          <p:cNvSpPr/>
          <p:nvPr userDrawn="1"/>
        </p:nvSpPr>
        <p:spPr>
          <a:xfrm>
            <a:off x="4326163" y="2855584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800" dirty="0">
              <a:solidFill>
                <a:prstClr val="white"/>
              </a:solidFill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40" name="Freeform 39"/>
          <p:cNvSpPr/>
          <p:nvPr userDrawn="1"/>
        </p:nvSpPr>
        <p:spPr>
          <a:xfrm rot="5400000">
            <a:off x="10121459" y="2370176"/>
            <a:ext cx="1066262" cy="2027824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41" name="Oval 40"/>
          <p:cNvSpPr/>
          <p:nvPr userDrawn="1"/>
        </p:nvSpPr>
        <p:spPr>
          <a:xfrm>
            <a:off x="18486741" y="4806688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42" name="Oval 41"/>
          <p:cNvSpPr/>
          <p:nvPr userDrawn="1"/>
        </p:nvSpPr>
        <p:spPr>
          <a:xfrm>
            <a:off x="18486741" y="913968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43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13106876" y="591240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4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6364659" y="8354221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5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3106876" y="1026497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6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5827314" y="2855584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7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9644381" y="2860214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8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13100527" y="4789137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9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4691163" y="4778585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0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5827314" y="7221280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1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9644381" y="7225910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2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13108404" y="9145423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3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14699040" y="9134871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5" name="TextBox 5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72132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25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75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00"/>
                            </p:stCondLst>
                            <p:childTnLst>
                              <p:par>
                                <p:cTn id="75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3750"/>
                            </p:stCondLst>
                            <p:childTnLst>
                              <p:par>
                                <p:cTn id="10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4250"/>
                            </p:stCondLst>
                            <p:childTnLst>
                              <p:par>
                                <p:cTn id="106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0"/>
                            </p:stCondLst>
                            <p:childTnLst>
                              <p:par>
                                <p:cTn id="1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1" grpId="0" animBg="1"/>
      <p:bldP spid="32" grpId="0" animBg="1"/>
      <p:bldP spid="33" grpId="0" animBg="1"/>
      <p:bldP spid="34" grpId="0" animBg="1"/>
      <p:bldP spid="35" grpId="0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-176463"/>
            <a:ext cx="13411080" cy="202130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0B7C98-1767-4C15-BF94-33E266B3D8A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62025" y="2646363"/>
            <a:ext cx="22636163" cy="95615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71271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61"/>
          <p:cNvSpPr>
            <a:spLocks noGrp="1"/>
          </p:cNvSpPr>
          <p:nvPr>
            <p:ph type="pic" sz="quarter" idx="21"/>
          </p:nvPr>
        </p:nvSpPr>
        <p:spPr>
          <a:xfrm>
            <a:off x="18631939" y="9284882"/>
            <a:ext cx="2692213" cy="2692213"/>
          </a:xfrm>
          <a:prstGeom prst="ellipse">
            <a:avLst/>
          </a:prstGeom>
          <a:noFill/>
        </p:spPr>
      </p:sp>
      <p:sp>
        <p:nvSpPr>
          <p:cNvPr id="28" name="Picture Placeholder 60"/>
          <p:cNvSpPr>
            <a:spLocks noGrp="1"/>
          </p:cNvSpPr>
          <p:nvPr>
            <p:ph type="pic" sz="quarter" idx="20"/>
          </p:nvPr>
        </p:nvSpPr>
        <p:spPr>
          <a:xfrm>
            <a:off x="18631939" y="4951886"/>
            <a:ext cx="2692213" cy="2692213"/>
          </a:xfrm>
          <a:prstGeom prst="ellipse">
            <a:avLst/>
          </a:prstGeom>
          <a:noFill/>
        </p:spPr>
      </p:sp>
      <p:sp>
        <p:nvSpPr>
          <p:cNvPr id="27" name="Picture Placeholder 59"/>
          <p:cNvSpPr>
            <a:spLocks noGrp="1"/>
          </p:cNvSpPr>
          <p:nvPr>
            <p:ph type="pic" sz="quarter" idx="19"/>
          </p:nvPr>
        </p:nvSpPr>
        <p:spPr>
          <a:xfrm>
            <a:off x="2993170" y="7379182"/>
            <a:ext cx="2692213" cy="2692213"/>
          </a:xfrm>
          <a:prstGeom prst="ellipse">
            <a:avLst/>
          </a:prstGeom>
          <a:noFill/>
        </p:spPr>
      </p:sp>
      <p:sp>
        <p:nvSpPr>
          <p:cNvPr id="26" name="Picture Placeholder 58"/>
          <p:cNvSpPr>
            <a:spLocks noGrp="1"/>
          </p:cNvSpPr>
          <p:nvPr>
            <p:ph type="pic" sz="quarter" idx="18"/>
          </p:nvPr>
        </p:nvSpPr>
        <p:spPr>
          <a:xfrm>
            <a:off x="2993171" y="3016562"/>
            <a:ext cx="2692213" cy="2692213"/>
          </a:xfrm>
          <a:prstGeom prst="ellipse">
            <a:avLst/>
          </a:prstGeom>
          <a:noFill/>
        </p:spPr>
      </p:sp>
      <p:grpSp>
        <p:nvGrpSpPr>
          <p:cNvPr id="6" name="Group 5"/>
          <p:cNvGrpSpPr/>
          <p:nvPr userDrawn="1"/>
        </p:nvGrpSpPr>
        <p:grpSpPr>
          <a:xfrm>
            <a:off x="12068175" y="-314325"/>
            <a:ext cx="247650" cy="12099925"/>
            <a:chOff x="12068175" y="-314325"/>
            <a:chExt cx="247650" cy="12099925"/>
          </a:xfrm>
        </p:grpSpPr>
        <p:grpSp>
          <p:nvGrpSpPr>
            <p:cNvPr id="11" name="Group 10"/>
            <p:cNvGrpSpPr/>
            <p:nvPr/>
          </p:nvGrpSpPr>
          <p:grpSpPr>
            <a:xfrm>
              <a:off x="12068175" y="2855584"/>
              <a:ext cx="247650" cy="6517970"/>
              <a:chOff x="12068175" y="2855584"/>
              <a:chExt cx="247650" cy="6517970"/>
            </a:xfrm>
            <a:solidFill>
              <a:schemeClr val="accent3"/>
            </a:solidFill>
          </p:grpSpPr>
          <p:sp>
            <p:nvSpPr>
              <p:cNvPr id="18" name="Oval 17"/>
              <p:cNvSpPr/>
              <p:nvPr/>
            </p:nvSpPr>
            <p:spPr>
              <a:xfrm>
                <a:off x="12068175" y="285558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2068175" y="478450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2068175" y="722021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2068175" y="912590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12185650" y="-314325"/>
              <a:ext cx="12700" cy="12099925"/>
              <a:chOff x="12185650" y="-314325"/>
              <a:chExt cx="12700" cy="12099925"/>
            </a:xfrm>
          </p:grpSpPr>
          <p:cxnSp>
            <p:nvCxnSpPr>
              <p:cNvPr id="13" name="Straight Connector 12"/>
              <p:cNvCxnSpPr/>
              <p:nvPr/>
            </p:nvCxnSpPr>
            <p:spPr>
              <a:xfrm>
                <a:off x="12192000" y="3196554"/>
                <a:ext cx="0" cy="152876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12192000" y="9373554"/>
                <a:ext cx="0" cy="2412046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12192000" y="5104130"/>
                <a:ext cx="0" cy="2057400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12185650" y="7526552"/>
                <a:ext cx="12700" cy="1580073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12192000" y="-314325"/>
                <a:ext cx="0" cy="311199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6364371" y="3988525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>
                    <a:lumMod val="6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0" name="Oval 29"/>
          <p:cNvSpPr/>
          <p:nvPr userDrawn="1"/>
        </p:nvSpPr>
        <p:spPr>
          <a:xfrm>
            <a:off x="2847973" y="287136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1" name="Rectangle 344"/>
          <p:cNvSpPr/>
          <p:nvPr userDrawn="1"/>
        </p:nvSpPr>
        <p:spPr>
          <a:xfrm>
            <a:off x="4326164" y="7221280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2" name="Freeform 31"/>
          <p:cNvSpPr/>
          <p:nvPr userDrawn="1"/>
        </p:nvSpPr>
        <p:spPr>
          <a:xfrm rot="5400000">
            <a:off x="10131077" y="6725991"/>
            <a:ext cx="1082137" cy="2062934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3" name="Rectangle 344"/>
          <p:cNvSpPr/>
          <p:nvPr userDrawn="1"/>
        </p:nvSpPr>
        <p:spPr>
          <a:xfrm flipH="1">
            <a:off x="14691111" y="4784506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4" name="Freeform 33"/>
          <p:cNvSpPr/>
          <p:nvPr userDrawn="1"/>
        </p:nvSpPr>
        <p:spPr>
          <a:xfrm rot="16200000" flipH="1">
            <a:off x="13126302" y="4281926"/>
            <a:ext cx="1067553" cy="2062938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5" name="Rectangle 34"/>
          <p:cNvSpPr/>
          <p:nvPr userDrawn="1"/>
        </p:nvSpPr>
        <p:spPr>
          <a:xfrm flipH="1">
            <a:off x="14820854" y="5008232"/>
            <a:ext cx="3039236" cy="6267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500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6" name="Rectangle 344"/>
          <p:cNvSpPr/>
          <p:nvPr userDrawn="1"/>
        </p:nvSpPr>
        <p:spPr>
          <a:xfrm flipH="1">
            <a:off x="14691111" y="9131155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7" name="Freeform 36"/>
          <p:cNvSpPr/>
          <p:nvPr userDrawn="1"/>
        </p:nvSpPr>
        <p:spPr>
          <a:xfrm rot="16200000" flipH="1">
            <a:off x="13131120" y="8632361"/>
            <a:ext cx="1057918" cy="2062938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8" name="Oval 37"/>
          <p:cNvSpPr/>
          <p:nvPr userDrawn="1"/>
        </p:nvSpPr>
        <p:spPr>
          <a:xfrm>
            <a:off x="2847973" y="723398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9" name="Rectangle 344"/>
          <p:cNvSpPr/>
          <p:nvPr userDrawn="1"/>
        </p:nvSpPr>
        <p:spPr>
          <a:xfrm>
            <a:off x="4326163" y="2855584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800" dirty="0">
              <a:solidFill>
                <a:prstClr val="white"/>
              </a:solidFill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40" name="Freeform 39"/>
          <p:cNvSpPr/>
          <p:nvPr userDrawn="1"/>
        </p:nvSpPr>
        <p:spPr>
          <a:xfrm rot="5400000">
            <a:off x="10117462" y="2385477"/>
            <a:ext cx="1050065" cy="2003636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41" name="Oval 40"/>
          <p:cNvSpPr/>
          <p:nvPr userDrawn="1"/>
        </p:nvSpPr>
        <p:spPr>
          <a:xfrm>
            <a:off x="18486741" y="4806688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42" name="Oval 41"/>
          <p:cNvSpPr/>
          <p:nvPr userDrawn="1"/>
        </p:nvSpPr>
        <p:spPr>
          <a:xfrm>
            <a:off x="18486741" y="913968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43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13106876" y="591240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>
                    <a:lumMod val="6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4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6364659" y="8354221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>
                    <a:lumMod val="6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5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3106876" y="1026497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>
                    <a:lumMod val="6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6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5827314" y="2855584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7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9644381" y="2850692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8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13100527" y="4779615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9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4691163" y="4778585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0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5827314" y="7221280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1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9644381" y="7216388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2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13108404" y="9135901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3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14699040" y="9134871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4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11251342" y="11854066"/>
            <a:ext cx="1881316" cy="70995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text</a:t>
            </a:r>
          </a:p>
        </p:txBody>
      </p:sp>
      <p:sp>
        <p:nvSpPr>
          <p:cNvPr id="56" name="TextBox 5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4426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25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75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00"/>
                            </p:stCondLst>
                            <p:childTnLst>
                              <p:par>
                                <p:cTn id="75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3750"/>
                            </p:stCondLst>
                            <p:childTnLst>
                              <p:par>
                                <p:cTn id="10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4250"/>
                            </p:stCondLst>
                            <p:childTnLst>
                              <p:par>
                                <p:cTn id="106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0"/>
                            </p:stCondLst>
                            <p:childTnLst>
                              <p:par>
                                <p:cTn id="1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1" grpId="0" animBg="1"/>
      <p:bldP spid="32" grpId="0" animBg="1"/>
      <p:bldP spid="33" grpId="0" animBg="1"/>
      <p:bldP spid="34" grpId="0" animBg="1"/>
      <p:bldP spid="35" grpId="0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6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lis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2698505" y="6548672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14581091" y="3891609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925523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6808475" y="6548673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925864" y="3891610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4581090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2959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lis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6994486" y="6548672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15111874" y="3891609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95079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2512494" y="6548673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395080" y="3891610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5" name="Round Same Side Corner Rectangle 4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5111875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565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animBg="1"/>
      <p:bldP spid="11" grpId="0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lis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5111874" y="6548672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15111874" y="3891609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95079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4395079" y="6548673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395080" y="3891610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5" name="Round Same Side Corner Rectangle 4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5111875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445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animBg="1"/>
      <p:bldP spid="11" grpId="0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24384000" cy="13716001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21014621" y="13354854"/>
            <a:ext cx="3382861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it-IT" sz="1300" b="0" i="0" u="none" strike="noStrike" kern="1200" cap="none" spc="0" normalizeH="0" baseline="0" noProof="0" dirty="0">
                <a:ln>
                  <a:noFill/>
                </a:ln>
                <a:solidFill>
                  <a:srgbClr val="194274"/>
                </a:solidFill>
                <a:effectLst/>
                <a:uLnTx/>
                <a:uFillTx/>
                <a:latin typeface="Lato Light"/>
              </a:rPr>
              <a:t>Copyright © 2017 BaxEnergy GmbH</a:t>
            </a:r>
            <a:endParaRPr lang="it-IT" sz="1300" dirty="0"/>
          </a:p>
        </p:txBody>
      </p:sp>
    </p:spTree>
    <p:extLst>
      <p:ext uri="{BB962C8B-B14F-4D97-AF65-F5344CB8AC3E}">
        <p14:creationId xmlns:p14="http://schemas.microsoft.com/office/powerpoint/2010/main" val="2375785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xecu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9524960" y="3255632"/>
            <a:ext cx="5334081" cy="5334081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1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3810811" y="7369545"/>
            <a:ext cx="3351298" cy="3351298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7" name="Oval 16"/>
          <p:cNvSpPr/>
          <p:nvPr userDrawn="1"/>
        </p:nvSpPr>
        <p:spPr>
          <a:xfrm>
            <a:off x="9378516" y="3109189"/>
            <a:ext cx="5626968" cy="5626968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Oval 21"/>
          <p:cNvSpPr/>
          <p:nvPr userDrawn="1"/>
        </p:nvSpPr>
        <p:spPr>
          <a:xfrm>
            <a:off x="3707293" y="7266027"/>
            <a:ext cx="3558334" cy="3558334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10148888" y="8971291"/>
            <a:ext cx="4086225" cy="111323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5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3443347" y="10824361"/>
            <a:ext cx="4086225" cy="97461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16854427" y="10824361"/>
            <a:ext cx="4086225" cy="97461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cxnSp>
        <p:nvCxnSpPr>
          <p:cNvPr id="3" name="Straight Connector 2"/>
          <p:cNvCxnSpPr>
            <a:stCxn id="17" idx="2"/>
            <a:endCxn id="22" idx="7"/>
          </p:cNvCxnSpPr>
          <p:nvPr userDrawn="1"/>
        </p:nvCxnSpPr>
        <p:spPr>
          <a:xfrm flipH="1">
            <a:off x="6744521" y="5922673"/>
            <a:ext cx="2633995" cy="1864460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7" idx="6"/>
            <a:endCxn id="44" idx="1"/>
          </p:cNvCxnSpPr>
          <p:nvPr userDrawn="1"/>
        </p:nvCxnSpPr>
        <p:spPr>
          <a:xfrm>
            <a:off x="15005484" y="5922673"/>
            <a:ext cx="2633995" cy="1864460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25" idx="2"/>
          </p:cNvCxnSpPr>
          <p:nvPr userDrawn="1"/>
        </p:nvCxnSpPr>
        <p:spPr>
          <a:xfrm>
            <a:off x="5486460" y="11798973"/>
            <a:ext cx="0" cy="2148559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26" idx="2"/>
          </p:cNvCxnSpPr>
          <p:nvPr userDrawn="1"/>
        </p:nvCxnSpPr>
        <p:spPr>
          <a:xfrm>
            <a:off x="18897540" y="11798973"/>
            <a:ext cx="0" cy="2148559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0"/>
          <p:cNvSpPr>
            <a:spLocks noGrp="1"/>
          </p:cNvSpPr>
          <p:nvPr>
            <p:ph type="pic" sz="quarter" idx="26" hasCustomPrompt="1"/>
          </p:nvPr>
        </p:nvSpPr>
        <p:spPr>
          <a:xfrm>
            <a:off x="17221891" y="7369545"/>
            <a:ext cx="3351298" cy="3351298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44" name="Oval 43"/>
          <p:cNvSpPr/>
          <p:nvPr userDrawn="1"/>
        </p:nvSpPr>
        <p:spPr>
          <a:xfrm>
            <a:off x="17118373" y="7266027"/>
            <a:ext cx="3558334" cy="3558334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9378516" y="10178722"/>
            <a:ext cx="5626968" cy="192230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127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250"/>
                            </p:stCondLst>
                            <p:childTnLst>
                              <p:par>
                                <p:cTn id="41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animBg="1"/>
      <p:bldP spid="22" grpId="0" animBg="1"/>
      <p:bldP spid="32" grpId="0">
        <p:tmplLst>
          <p:tmpl>
            <p:tnLst>
              <p:par>
                <p:cTn presetID="55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/>
      <p:bldP spid="44" grpId="0" animBg="1"/>
      <p:bldP spid="18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xecu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3820754" y="3223882"/>
            <a:ext cx="3331411" cy="3331411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22" name="Oval 21"/>
          <p:cNvSpPr/>
          <p:nvPr userDrawn="1"/>
        </p:nvSpPr>
        <p:spPr>
          <a:xfrm>
            <a:off x="3706061" y="3109189"/>
            <a:ext cx="3560799" cy="3560799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5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3443347" y="6705098"/>
            <a:ext cx="4086225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16854427" y="6705098"/>
            <a:ext cx="4086225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cxnSp>
        <p:nvCxnSpPr>
          <p:cNvPr id="19" name="Straight Connector 18"/>
          <p:cNvCxnSpPr>
            <a:endCxn id="22" idx="0"/>
          </p:cNvCxnSpPr>
          <p:nvPr userDrawn="1"/>
        </p:nvCxnSpPr>
        <p:spPr>
          <a:xfrm>
            <a:off x="5486461" y="-266700"/>
            <a:ext cx="0" cy="3375889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30"/>
          <p:cNvSpPr>
            <a:spLocks noGrp="1"/>
          </p:cNvSpPr>
          <p:nvPr>
            <p:ph type="pic" sz="quarter" idx="26" hasCustomPrompt="1"/>
          </p:nvPr>
        </p:nvSpPr>
        <p:spPr>
          <a:xfrm>
            <a:off x="17231834" y="3219431"/>
            <a:ext cx="3331411" cy="3331411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28" name="Oval 27"/>
          <p:cNvSpPr/>
          <p:nvPr userDrawn="1"/>
        </p:nvSpPr>
        <p:spPr>
          <a:xfrm>
            <a:off x="17117141" y="3104738"/>
            <a:ext cx="3560799" cy="3560799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29" name="Straight Connector 28"/>
          <p:cNvCxnSpPr>
            <a:endCxn id="28" idx="0"/>
          </p:cNvCxnSpPr>
          <p:nvPr userDrawn="1"/>
        </p:nvCxnSpPr>
        <p:spPr>
          <a:xfrm>
            <a:off x="18897541" y="-271151"/>
            <a:ext cx="0" cy="3375889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Picture Placeholder 30"/>
          <p:cNvSpPr>
            <a:spLocks noGrp="1"/>
          </p:cNvSpPr>
          <p:nvPr>
            <p:ph type="pic" sz="quarter" idx="23" hasCustomPrompt="1"/>
          </p:nvPr>
        </p:nvSpPr>
        <p:spPr>
          <a:xfrm>
            <a:off x="18376014" y="8748551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34" name="Oval 33"/>
          <p:cNvSpPr/>
          <p:nvPr userDrawn="1"/>
        </p:nvSpPr>
        <p:spPr>
          <a:xfrm>
            <a:off x="18211770" y="8584307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Picture Placeholder 30"/>
          <p:cNvSpPr>
            <a:spLocks noGrp="1"/>
          </p:cNvSpPr>
          <p:nvPr>
            <p:ph type="pic" sz="quarter" idx="27" hasCustomPrompt="1"/>
          </p:nvPr>
        </p:nvSpPr>
        <p:spPr>
          <a:xfrm>
            <a:off x="14594637" y="8748551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39" name="Oval 38"/>
          <p:cNvSpPr/>
          <p:nvPr userDrawn="1"/>
        </p:nvSpPr>
        <p:spPr>
          <a:xfrm>
            <a:off x="14430393" y="8584307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4" name="Picture Placeholder 30"/>
          <p:cNvSpPr>
            <a:spLocks noGrp="1"/>
          </p:cNvSpPr>
          <p:nvPr>
            <p:ph type="pic" sz="quarter" idx="28" hasCustomPrompt="1"/>
          </p:nvPr>
        </p:nvSpPr>
        <p:spPr>
          <a:xfrm>
            <a:off x="7651682" y="8748551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45" name="Oval 44"/>
          <p:cNvSpPr/>
          <p:nvPr userDrawn="1"/>
        </p:nvSpPr>
        <p:spPr>
          <a:xfrm>
            <a:off x="7487438" y="8584307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6" name="Picture Placeholder 30"/>
          <p:cNvSpPr>
            <a:spLocks noGrp="1"/>
          </p:cNvSpPr>
          <p:nvPr>
            <p:ph type="pic" sz="quarter" idx="29" hasCustomPrompt="1"/>
          </p:nvPr>
        </p:nvSpPr>
        <p:spPr>
          <a:xfrm>
            <a:off x="3870305" y="8748551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47" name="Oval 46"/>
          <p:cNvSpPr/>
          <p:nvPr userDrawn="1"/>
        </p:nvSpPr>
        <p:spPr>
          <a:xfrm>
            <a:off x="3706061" y="8584307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56" name="Elbow Connector 55"/>
          <p:cNvCxnSpPr>
            <a:stCxn id="22" idx="2"/>
          </p:cNvCxnSpPr>
          <p:nvPr userDrawn="1"/>
        </p:nvCxnSpPr>
        <p:spPr>
          <a:xfrm rot="10800000" flipV="1">
            <a:off x="3706061" y="4889588"/>
            <a:ext cx="12700" cy="5264061"/>
          </a:xfrm>
          <a:prstGeom prst="bentConnector4">
            <a:avLst>
              <a:gd name="adj1" fmla="val 6600000"/>
              <a:gd name="adj2" fmla="val 100205"/>
            </a:avLst>
          </a:prstGeom>
          <a:ln w="50800" cap="rnd"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lbow Connector 64"/>
          <p:cNvCxnSpPr>
            <a:stCxn id="22" idx="6"/>
            <a:endCxn id="45" idx="6"/>
          </p:cNvCxnSpPr>
          <p:nvPr userDrawn="1"/>
        </p:nvCxnSpPr>
        <p:spPr>
          <a:xfrm>
            <a:off x="7266860" y="4889589"/>
            <a:ext cx="2686748" cy="4927803"/>
          </a:xfrm>
          <a:prstGeom prst="bentConnector3">
            <a:avLst>
              <a:gd name="adj1" fmla="val 108508"/>
            </a:avLst>
          </a:prstGeom>
          <a:ln w="50800" cap="rnd"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>
            <a:stCxn id="28" idx="2"/>
            <a:endCxn id="39" idx="2"/>
          </p:cNvCxnSpPr>
          <p:nvPr userDrawn="1"/>
        </p:nvCxnSpPr>
        <p:spPr>
          <a:xfrm rot="10800000" flipV="1">
            <a:off x="14430393" y="4885138"/>
            <a:ext cx="2686748" cy="4932254"/>
          </a:xfrm>
          <a:prstGeom prst="bentConnector3">
            <a:avLst>
              <a:gd name="adj1" fmla="val 108508"/>
            </a:avLst>
          </a:prstGeom>
          <a:ln w="50800" cap="rnd"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28" idx="6"/>
            <a:endCxn id="34" idx="6"/>
          </p:cNvCxnSpPr>
          <p:nvPr userDrawn="1"/>
        </p:nvCxnSpPr>
        <p:spPr>
          <a:xfrm>
            <a:off x="20677940" y="4885138"/>
            <a:ext cx="12700" cy="4932254"/>
          </a:xfrm>
          <a:prstGeom prst="bentConnector3">
            <a:avLst>
              <a:gd name="adj1" fmla="val 6531425"/>
            </a:avLst>
          </a:prstGeom>
          <a:ln w="50800" cap="rnd"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3383169" y="11050477"/>
            <a:ext cx="3111954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85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7164546" y="11050477"/>
            <a:ext cx="3111954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86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14107501" y="11050477"/>
            <a:ext cx="3111954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87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17888878" y="11050477"/>
            <a:ext cx="3111954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1" name="TextBox 3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252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5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75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250"/>
                            </p:stCondLst>
                            <p:childTnLst>
                              <p:par>
                                <p:cTn id="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3750"/>
                            </p:stCondLst>
                            <p:childTnLst>
                              <p:par>
                                <p:cTn id="8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75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75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75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75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75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75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75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75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75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75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75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750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2" grpId="0" animBg="1"/>
      <p:bldP spid="25" grpId="0" build="p">
        <p:tmplLst>
          <p:tmpl lvl="1">
            <p:tnLst>
              <p:par>
                <p:cTn presetID="55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  <p:bldP spid="28" grpId="0" animBg="1"/>
      <p:bldP spid="33" grpId="0"/>
      <p:bldP spid="34" grpId="0" animBg="1"/>
      <p:bldP spid="35" grpId="0"/>
      <p:bldP spid="39" grpId="0" animBg="1"/>
      <p:bldP spid="44" grpId="0"/>
      <p:bldP spid="45" grpId="0" animBg="1"/>
      <p:bldP spid="46" grpId="0"/>
      <p:bldP spid="47" grpId="0" animBg="1"/>
      <p:bldP spid="82" grpId="0" build="p">
        <p:tmplLst>
          <p:tmpl lvl="1">
            <p:tnLst>
              <p:par>
                <p:cTn presetID="55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8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8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5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8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8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8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6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8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8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8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7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8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8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8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cu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8723539" y="3273433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1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13533664" y="3273433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2" name="Picture Placeholder 30"/>
          <p:cNvSpPr>
            <a:spLocks noGrp="1"/>
          </p:cNvSpPr>
          <p:nvPr>
            <p:ph type="pic" sz="quarter" idx="13" hasCustomPrompt="1"/>
          </p:nvPr>
        </p:nvSpPr>
        <p:spPr>
          <a:xfrm>
            <a:off x="8723539" y="6343205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3" name="Picture Placeholder 30"/>
          <p:cNvSpPr>
            <a:spLocks noGrp="1"/>
          </p:cNvSpPr>
          <p:nvPr>
            <p:ph type="pic" sz="quarter" idx="14" hasCustomPrompt="1"/>
          </p:nvPr>
        </p:nvSpPr>
        <p:spPr>
          <a:xfrm>
            <a:off x="13533664" y="6343205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4" name="Picture Placeholder 30"/>
          <p:cNvSpPr>
            <a:spLocks noGrp="1"/>
          </p:cNvSpPr>
          <p:nvPr>
            <p:ph type="pic" sz="quarter" idx="15" hasCustomPrompt="1"/>
          </p:nvPr>
        </p:nvSpPr>
        <p:spPr>
          <a:xfrm>
            <a:off x="8723539" y="9407537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5" name="Picture Placeholder 30"/>
          <p:cNvSpPr>
            <a:spLocks noGrp="1"/>
          </p:cNvSpPr>
          <p:nvPr>
            <p:ph type="pic" sz="quarter" idx="16" hasCustomPrompt="1"/>
          </p:nvPr>
        </p:nvSpPr>
        <p:spPr>
          <a:xfrm>
            <a:off x="13533664" y="9407537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9" name="Round Same Side Corner Rectangle 8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Oval 16"/>
          <p:cNvSpPr/>
          <p:nvPr userDrawn="1"/>
        </p:nvSpPr>
        <p:spPr>
          <a:xfrm>
            <a:off x="8559295" y="3109189"/>
            <a:ext cx="2466170" cy="246617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Oval 17"/>
          <p:cNvSpPr/>
          <p:nvPr userDrawn="1"/>
        </p:nvSpPr>
        <p:spPr>
          <a:xfrm>
            <a:off x="8559295" y="6176241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Oval 18"/>
          <p:cNvSpPr/>
          <p:nvPr userDrawn="1"/>
        </p:nvSpPr>
        <p:spPr>
          <a:xfrm>
            <a:off x="8559295" y="9243293"/>
            <a:ext cx="2466170" cy="246617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Oval 19"/>
          <p:cNvSpPr/>
          <p:nvPr userDrawn="1"/>
        </p:nvSpPr>
        <p:spPr>
          <a:xfrm>
            <a:off x="13369420" y="9243293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Oval 20"/>
          <p:cNvSpPr/>
          <p:nvPr userDrawn="1"/>
        </p:nvSpPr>
        <p:spPr>
          <a:xfrm>
            <a:off x="13369420" y="6176241"/>
            <a:ext cx="2466170" cy="246617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Oval 21"/>
          <p:cNvSpPr/>
          <p:nvPr userDrawn="1"/>
        </p:nvSpPr>
        <p:spPr>
          <a:xfrm>
            <a:off x="13369420" y="3109189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3643590" y="4232366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0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3643590" y="7296457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3643589" y="10360548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16654185" y="4232366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16654185" y="7296456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6654185" y="10360548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cxnSp>
        <p:nvCxnSpPr>
          <p:cNvPr id="35" name="Straight Connector 34"/>
          <p:cNvCxnSpPr/>
          <p:nvPr userDrawn="1"/>
        </p:nvCxnSpPr>
        <p:spPr>
          <a:xfrm>
            <a:off x="12192000" y="3212042"/>
            <a:ext cx="0" cy="8394569"/>
          </a:xfrm>
          <a:prstGeom prst="line">
            <a:avLst/>
          </a:prstGeom>
          <a:ln w="34925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3643590" y="3273433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3643590" y="6337524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5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3643589" y="9401615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6654185" y="3273433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7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16654185" y="6337523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8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16654185" y="9401615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6" name="TextBox 3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953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500"/>
                            </p:stCondLst>
                            <p:childTnLst>
                              <p:par>
                                <p:cTn id="5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00"/>
                            </p:stCondLst>
                            <p:childTnLst>
                              <p:par>
                                <p:cTn id="6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4500"/>
                            </p:stCondLst>
                            <p:childTnLst>
                              <p:par>
                                <p:cTn id="8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0"/>
                            </p:stCondLst>
                            <p:childTnLst>
                              <p:par>
                                <p:cTn id="8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500"/>
                            </p:stCondLst>
                            <p:childTnLst>
                              <p:par>
                                <p:cTn id="9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  <p:bldP spid="15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9" grpId="0">
        <p:tmplLst>
          <p:tmpl>
            <p:tnLst>
              <p:par>
                <p:cTn presetID="17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17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>
        <p:tmplLst>
          <p:tmpl>
            <p:tnLst>
              <p:par>
                <p:cTn presetID="17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cutiv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30"/>
          <p:cNvSpPr>
            <a:spLocks noGrp="1"/>
          </p:cNvSpPr>
          <p:nvPr>
            <p:ph type="pic" sz="quarter" idx="19" hasCustomPrompt="1"/>
          </p:nvPr>
        </p:nvSpPr>
        <p:spPr>
          <a:xfrm>
            <a:off x="3598181" y="7696403"/>
            <a:ext cx="2880000" cy="2880000"/>
          </a:xfrm>
          <a:prstGeom prst="ellipse">
            <a:avLst/>
          </a:prstGeom>
          <a:noFill/>
          <a:ln>
            <a:noFill/>
          </a:ln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0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3741619" y="289692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1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8551747" y="289692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2" name="Picture Placeholder 30"/>
          <p:cNvSpPr>
            <a:spLocks noGrp="1"/>
          </p:cNvSpPr>
          <p:nvPr>
            <p:ph type="pic" sz="quarter" idx="13" hasCustomPrompt="1"/>
          </p:nvPr>
        </p:nvSpPr>
        <p:spPr>
          <a:xfrm>
            <a:off x="13361872" y="289964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3" name="Picture Placeholder 30"/>
          <p:cNvSpPr>
            <a:spLocks noGrp="1"/>
          </p:cNvSpPr>
          <p:nvPr>
            <p:ph type="pic" sz="quarter" idx="14" hasCustomPrompt="1"/>
          </p:nvPr>
        </p:nvSpPr>
        <p:spPr>
          <a:xfrm>
            <a:off x="18171997" y="289964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7" name="Oval 16"/>
          <p:cNvSpPr/>
          <p:nvPr userDrawn="1"/>
        </p:nvSpPr>
        <p:spPr>
          <a:xfrm>
            <a:off x="3559446" y="271475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Oval 17"/>
          <p:cNvSpPr/>
          <p:nvPr userDrawn="1"/>
        </p:nvSpPr>
        <p:spPr>
          <a:xfrm>
            <a:off x="13179699" y="271475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Oval 20"/>
          <p:cNvSpPr/>
          <p:nvPr userDrawn="1"/>
        </p:nvSpPr>
        <p:spPr>
          <a:xfrm>
            <a:off x="17989824" y="271475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Oval 21"/>
          <p:cNvSpPr/>
          <p:nvPr userDrawn="1"/>
        </p:nvSpPr>
        <p:spPr>
          <a:xfrm>
            <a:off x="8369574" y="271475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Picture Placeholder 30"/>
          <p:cNvSpPr>
            <a:spLocks noGrp="1"/>
          </p:cNvSpPr>
          <p:nvPr>
            <p:ph type="pic" sz="quarter" idx="21" hasCustomPrompt="1"/>
          </p:nvPr>
        </p:nvSpPr>
        <p:spPr>
          <a:xfrm>
            <a:off x="13361872" y="768119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27" name="Picture Placeholder 30"/>
          <p:cNvSpPr>
            <a:spLocks noGrp="1"/>
          </p:cNvSpPr>
          <p:nvPr>
            <p:ph type="pic" sz="quarter" idx="22" hasCustomPrompt="1"/>
          </p:nvPr>
        </p:nvSpPr>
        <p:spPr>
          <a:xfrm>
            <a:off x="18171997" y="768119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28" name="Oval 27"/>
          <p:cNvSpPr/>
          <p:nvPr userDrawn="1"/>
        </p:nvSpPr>
        <p:spPr>
          <a:xfrm>
            <a:off x="3398083" y="7514230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6" name="Oval 35"/>
          <p:cNvSpPr/>
          <p:nvPr userDrawn="1"/>
        </p:nvSpPr>
        <p:spPr>
          <a:xfrm>
            <a:off x="13179699" y="749630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7" name="Oval 36"/>
          <p:cNvSpPr/>
          <p:nvPr userDrawn="1"/>
        </p:nvSpPr>
        <p:spPr>
          <a:xfrm>
            <a:off x="17989824" y="749630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8" name="Oval 37"/>
          <p:cNvSpPr/>
          <p:nvPr userDrawn="1"/>
        </p:nvSpPr>
        <p:spPr>
          <a:xfrm>
            <a:off x="8333716" y="7514230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9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2928709" y="5894029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0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7738836" y="5894029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1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12548961" y="5892669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2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17359087" y="5913132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3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2928709" y="10642526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4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7738835" y="10642526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5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12548961" y="10642526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6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17359087" y="10642526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9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2928709" y="6473956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0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7738836" y="6473956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12548961" y="6472596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34" hasCustomPrompt="1"/>
          </p:nvPr>
        </p:nvSpPr>
        <p:spPr>
          <a:xfrm>
            <a:off x="17359087" y="6493059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35" hasCustomPrompt="1"/>
          </p:nvPr>
        </p:nvSpPr>
        <p:spPr>
          <a:xfrm>
            <a:off x="2928709" y="11222453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36" hasCustomPrompt="1"/>
          </p:nvPr>
        </p:nvSpPr>
        <p:spPr>
          <a:xfrm>
            <a:off x="7738835" y="11222453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5" name="Text Placeholder 12"/>
          <p:cNvSpPr>
            <a:spLocks noGrp="1"/>
          </p:cNvSpPr>
          <p:nvPr>
            <p:ph type="body" sz="quarter" idx="37" hasCustomPrompt="1"/>
          </p:nvPr>
        </p:nvSpPr>
        <p:spPr>
          <a:xfrm>
            <a:off x="12548961" y="11222453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7" name="Text Placeholder 12"/>
          <p:cNvSpPr>
            <a:spLocks noGrp="1"/>
          </p:cNvSpPr>
          <p:nvPr>
            <p:ph type="body" sz="quarter" idx="38" hasCustomPrompt="1"/>
          </p:nvPr>
        </p:nvSpPr>
        <p:spPr>
          <a:xfrm>
            <a:off x="17359087" y="11222453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8" name="TextBox 47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5" name="Picture Placeholder 30"/>
          <p:cNvSpPr>
            <a:spLocks noGrp="1"/>
          </p:cNvSpPr>
          <p:nvPr>
            <p:ph type="pic" sz="quarter" idx="20" hasCustomPrompt="1"/>
          </p:nvPr>
        </p:nvSpPr>
        <p:spPr>
          <a:xfrm>
            <a:off x="8515898" y="7696403"/>
            <a:ext cx="2880000" cy="2880000"/>
          </a:xfrm>
          <a:prstGeom prst="ellipse">
            <a:avLst/>
          </a:prstGeom>
          <a:noFill/>
          <a:ln>
            <a:noFill/>
          </a:ln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9715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75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50"/>
                            </p:stCondLst>
                            <p:childTnLst>
                              <p:par>
                                <p:cTn id="4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75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250"/>
                            </p:stCondLst>
                            <p:childTnLst>
                              <p:par>
                                <p:cTn id="6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75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4250"/>
                            </p:stCondLst>
                            <p:childTnLst>
                              <p:par>
                                <p:cTn id="8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4750"/>
                            </p:stCondLst>
                            <p:childTnLst>
                              <p:par>
                                <p:cTn id="1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250"/>
                            </p:stCondLst>
                            <p:childTnLst>
                              <p:par>
                                <p:cTn id="1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5750"/>
                            </p:stCondLst>
                            <p:childTnLst>
                              <p:par>
                                <p:cTn id="1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6250"/>
                            </p:stCondLst>
                            <p:childTnLst>
                              <p:par>
                                <p:cTn id="13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6750"/>
                            </p:stCondLst>
                            <p:childTnLst>
                              <p:par>
                                <p:cTn id="1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7250"/>
                            </p:stCondLst>
                            <p:childTnLst>
                              <p:par>
                                <p:cTn id="15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7750"/>
                            </p:stCondLst>
                            <p:childTnLst>
                              <p:par>
                                <p:cTn id="16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8250"/>
                            </p:stCondLst>
                            <p:childTnLst>
                              <p:par>
                                <p:cTn id="17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10" grpId="0"/>
      <p:bldP spid="11" grpId="0"/>
      <p:bldP spid="12" grpId="0"/>
      <p:bldP spid="13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/>
      <p:bldP spid="18" grpId="0"/>
      <p:bldP spid="21" grpId="0"/>
      <p:bldP spid="22" grpId="0"/>
      <p:bldP spid="26" grpId="0"/>
      <p:bldP spid="27" grpId="0"/>
      <p:bldP spid="28" grpId="0"/>
      <p:bldP spid="36" grpId="0"/>
      <p:bldP spid="37" grpId="0"/>
      <p:bldP spid="38" grpId="0"/>
      <p:bldP spid="39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47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/>
      <p:bldP spid="31" grpId="0" build="p"/>
      <p:bldP spid="32" grpId="0" build="p"/>
      <p:bldP spid="33" grpId="0" build="p"/>
      <p:bldP spid="34" grpId="0" build="p"/>
      <p:bldP spid="35" grpId="0" build="p"/>
      <p:bldP spid="47" grpId="0" build="p"/>
      <p:bldP spid="48" grpId="0"/>
      <p:bldP spid="25" grpId="0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cutiv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2390095" y="8072755"/>
            <a:ext cx="4905374" cy="141029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0" hasCustomPrompt="1"/>
          </p:nvPr>
        </p:nvSpPr>
        <p:spPr>
          <a:xfrm>
            <a:off x="3067957" y="3437731"/>
            <a:ext cx="3549650" cy="354965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32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10420699" y="3437731"/>
            <a:ext cx="3549650" cy="354965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33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17773441" y="3437731"/>
            <a:ext cx="3549650" cy="354965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8" name="Oval 7"/>
          <p:cNvSpPr/>
          <p:nvPr userDrawn="1"/>
        </p:nvSpPr>
        <p:spPr>
          <a:xfrm>
            <a:off x="2889930" y="3259704"/>
            <a:ext cx="3905704" cy="3905704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Oval 8"/>
          <p:cNvSpPr/>
          <p:nvPr userDrawn="1"/>
        </p:nvSpPr>
        <p:spPr>
          <a:xfrm>
            <a:off x="10242672" y="3259704"/>
            <a:ext cx="3905704" cy="3905704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Oval 9"/>
          <p:cNvSpPr/>
          <p:nvPr userDrawn="1"/>
        </p:nvSpPr>
        <p:spPr>
          <a:xfrm>
            <a:off x="17595414" y="3259704"/>
            <a:ext cx="3905704" cy="3905704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542004" y="9348314"/>
            <a:ext cx="2601557" cy="0"/>
          </a:xfrm>
          <a:prstGeom prst="line">
            <a:avLst/>
          </a:prstGeom>
          <a:ln w="3810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10894746" y="9348314"/>
            <a:ext cx="2601557" cy="0"/>
          </a:xfrm>
          <a:prstGeom prst="line">
            <a:avLst/>
          </a:prstGeom>
          <a:ln w="38100">
            <a:solidFill>
              <a:schemeClr val="accent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18247488" y="9348314"/>
            <a:ext cx="2601557" cy="0"/>
          </a:xfrm>
          <a:prstGeom prst="line">
            <a:avLst/>
          </a:prstGeom>
          <a:ln w="3810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 34"/>
          <p:cNvSpPr>
            <a:spLocks noChangeArrowheads="1"/>
          </p:cNvSpPr>
          <p:nvPr/>
        </p:nvSpPr>
        <p:spPr bwMode="auto">
          <a:xfrm>
            <a:off x="3366015" y="11229747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Freeform 28"/>
          <p:cNvSpPr>
            <a:spLocks noChangeArrowheads="1"/>
          </p:cNvSpPr>
          <p:nvPr/>
        </p:nvSpPr>
        <p:spPr bwMode="auto">
          <a:xfrm>
            <a:off x="4218216" y="11227698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Freeform 32"/>
          <p:cNvSpPr>
            <a:spLocks noChangeArrowheads="1"/>
          </p:cNvSpPr>
          <p:nvPr/>
        </p:nvSpPr>
        <p:spPr bwMode="auto">
          <a:xfrm>
            <a:off x="5071853" y="11228145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5931550" y="11232154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Freeform 34"/>
          <p:cNvSpPr>
            <a:spLocks noChangeArrowheads="1"/>
          </p:cNvSpPr>
          <p:nvPr/>
        </p:nvSpPr>
        <p:spPr bwMode="auto">
          <a:xfrm>
            <a:off x="10718757" y="11229747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Freeform 28"/>
          <p:cNvSpPr>
            <a:spLocks noChangeArrowheads="1"/>
          </p:cNvSpPr>
          <p:nvPr/>
        </p:nvSpPr>
        <p:spPr bwMode="auto">
          <a:xfrm>
            <a:off x="11570958" y="11227698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8" name="Freeform 32"/>
          <p:cNvSpPr>
            <a:spLocks noChangeArrowheads="1"/>
          </p:cNvSpPr>
          <p:nvPr/>
        </p:nvSpPr>
        <p:spPr bwMode="auto">
          <a:xfrm>
            <a:off x="12424595" y="11228145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9" name="Freeform 28"/>
          <p:cNvSpPr/>
          <p:nvPr/>
        </p:nvSpPr>
        <p:spPr>
          <a:xfrm>
            <a:off x="13284292" y="11232154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4" name="Freeform 34"/>
          <p:cNvSpPr>
            <a:spLocks noChangeArrowheads="1"/>
          </p:cNvSpPr>
          <p:nvPr/>
        </p:nvSpPr>
        <p:spPr bwMode="auto">
          <a:xfrm>
            <a:off x="18071499" y="11227148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28"/>
          <p:cNvSpPr>
            <a:spLocks noChangeArrowheads="1"/>
          </p:cNvSpPr>
          <p:nvPr/>
        </p:nvSpPr>
        <p:spPr bwMode="auto">
          <a:xfrm>
            <a:off x="18923700" y="11225099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32"/>
          <p:cNvSpPr>
            <a:spLocks noChangeArrowheads="1"/>
          </p:cNvSpPr>
          <p:nvPr/>
        </p:nvSpPr>
        <p:spPr bwMode="auto">
          <a:xfrm>
            <a:off x="19777337" y="11225546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36"/>
          <p:cNvSpPr/>
          <p:nvPr/>
        </p:nvSpPr>
        <p:spPr>
          <a:xfrm>
            <a:off x="20637034" y="11229555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8" name="Text Placeholder 12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2390095" y="9608290"/>
            <a:ext cx="4905374" cy="141029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9" name="Text Placeholder 12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9742837" y="9604280"/>
            <a:ext cx="4905374" cy="141029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0" name="Text Placeholder 12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7095579" y="9612299"/>
            <a:ext cx="4905374" cy="141029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2" name="Text Placeholder 12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739313" y="8072755"/>
            <a:ext cx="4905374" cy="141029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3" name="Text Placeholder 12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7088531" y="8072755"/>
            <a:ext cx="4905374" cy="141029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4" name="TextBox 43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175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75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250"/>
                            </p:stCondLst>
                            <p:childTnLst>
                              <p:par>
                                <p:cTn id="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5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7500"/>
                            </p:stCondLst>
                            <p:childTnLst>
                              <p:par>
                                <p:cTn id="7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75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250"/>
                            </p:stCondLst>
                            <p:childTnLst>
                              <p:par>
                                <p:cTn id="10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750"/>
                            </p:stCondLst>
                            <p:childTnLst>
                              <p:par>
                                <p:cTn id="10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250"/>
                            </p:stCondLst>
                            <p:childTnLst>
                              <p:par>
                                <p:cTn id="1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0750"/>
                            </p:stCondLst>
                            <p:childTnLst>
                              <p:par>
                                <p:cTn id="1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1250"/>
                            </p:stCondLst>
                            <p:childTnLst>
                              <p:par>
                                <p:cTn id="1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>
        <p:tmplLst>
          <p:tmpl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/>
      <p:bldP spid="32" grpId="0"/>
      <p:bldP spid="33" grpId="0"/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9" grpId="0" animBg="1"/>
      <p:bldP spid="10" grpId="0" animBg="1"/>
      <p:bldP spid="21" grpId="0" animBg="1"/>
      <p:bldP spid="22" grpId="0" animBg="1"/>
      <p:bldP spid="23" grpId="0" animBg="1"/>
      <p:bldP spid="24" grpId="0" animBg="1"/>
      <p:bldP spid="26" grpId="0" animBg="1"/>
      <p:bldP spid="27" grpId="0" animBg="1"/>
      <p:bldP spid="28" grpId="0" animBg="1"/>
      <p:bldP spid="29" grpId="0" animBg="1"/>
      <p:bldP spid="34" grpId="0" animBg="1"/>
      <p:bldP spid="35" grpId="0" animBg="1"/>
      <p:bldP spid="36" grpId="0" animBg="1"/>
      <p:bldP spid="37" grpId="0" animBg="1"/>
      <p:bldP spid="38" grpId="0" build="p">
        <p:tmplLst>
          <p:tmpl lvl="1"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/>
      <p:bldP spid="40" grpId="0" build="p"/>
      <p:bldP spid="42" grpId="0">
        <p:tmplLst>
          <p:tmpl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>
        <p:tmplLst>
          <p:tmpl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7"/>
          <p:cNvSpPr/>
          <p:nvPr userDrawn="1"/>
        </p:nvSpPr>
        <p:spPr>
          <a:xfrm>
            <a:off x="18787679" y="3637063"/>
            <a:ext cx="2183588" cy="2183588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Oval 29"/>
          <p:cNvSpPr/>
          <p:nvPr userDrawn="1"/>
        </p:nvSpPr>
        <p:spPr>
          <a:xfrm>
            <a:off x="3412733" y="3637063"/>
            <a:ext cx="2183588" cy="2183588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Oval 25"/>
          <p:cNvSpPr/>
          <p:nvPr userDrawn="1"/>
        </p:nvSpPr>
        <p:spPr>
          <a:xfrm>
            <a:off x="10297885" y="3627634"/>
            <a:ext cx="3788229" cy="378822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Oval 28"/>
          <p:cNvSpPr/>
          <p:nvPr userDrawn="1"/>
        </p:nvSpPr>
        <p:spPr>
          <a:xfrm>
            <a:off x="6501798" y="3623792"/>
            <a:ext cx="2907719" cy="290771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Oval 26"/>
          <p:cNvSpPr/>
          <p:nvPr userDrawn="1"/>
        </p:nvSpPr>
        <p:spPr>
          <a:xfrm>
            <a:off x="14978426" y="3623793"/>
            <a:ext cx="2907719" cy="290771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Picture Placeholder 30"/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10417175" y="3741934"/>
            <a:ext cx="3549650" cy="3549650"/>
          </a:xfrm>
          <a:prstGeom prst="ellipse">
            <a:avLst/>
          </a:prstGeom>
          <a:noFill/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8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6" name="Picture Placeholder 30"/>
          <p:cNvSpPr>
            <a:spLocks noGrp="1"/>
          </p:cNvSpPr>
          <p:nvPr userDrawn="1">
            <p:ph type="pic" sz="quarter" idx="11" hasCustomPrompt="1"/>
          </p:nvPr>
        </p:nvSpPr>
        <p:spPr>
          <a:xfrm>
            <a:off x="15101453" y="3741934"/>
            <a:ext cx="2661459" cy="2661459"/>
          </a:xfrm>
          <a:prstGeom prst="ellipse">
            <a:avLst/>
          </a:prstGeom>
          <a:noFill/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8" name="Picture Placeholder 30"/>
          <p:cNvSpPr>
            <a:spLocks noGrp="1"/>
          </p:cNvSpPr>
          <p:nvPr userDrawn="1">
            <p:ph type="pic" sz="quarter" idx="12" hasCustomPrompt="1"/>
          </p:nvPr>
        </p:nvSpPr>
        <p:spPr>
          <a:xfrm>
            <a:off x="18897540" y="3741934"/>
            <a:ext cx="1963866" cy="1963866"/>
          </a:xfrm>
          <a:prstGeom prst="ellipse">
            <a:avLst/>
          </a:prstGeom>
          <a:noFill/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9" name="Picture Placeholder 30"/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6621088" y="3741934"/>
            <a:ext cx="2661459" cy="2661459"/>
          </a:xfrm>
          <a:prstGeom prst="ellipse">
            <a:avLst/>
          </a:prstGeom>
          <a:noFill/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10" name="Picture Placeholder 30"/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3522594" y="3741934"/>
            <a:ext cx="1963866" cy="1963866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24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13" name="Text Placeholder 12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37" name="Text Placeholder 36"/>
          <p:cNvSpPr>
            <a:spLocks noGrp="1"/>
          </p:cNvSpPr>
          <p:nvPr>
            <p:ph type="body" sz="quarter" idx="17" hasCustomPrompt="1"/>
          </p:nvPr>
        </p:nvSpPr>
        <p:spPr>
          <a:xfrm>
            <a:off x="9753600" y="7866747"/>
            <a:ext cx="4876799" cy="14264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t-IT" dirty="0"/>
              <a:t>Click to add text</a:t>
            </a:r>
            <a:endParaRPr lang="id-ID" dirty="0"/>
          </a:p>
        </p:txBody>
      </p:sp>
      <p:cxnSp>
        <p:nvCxnSpPr>
          <p:cNvPr id="38" name="Straight Connector 37"/>
          <p:cNvCxnSpPr/>
          <p:nvPr userDrawn="1"/>
        </p:nvCxnSpPr>
        <p:spPr>
          <a:xfrm>
            <a:off x="10208356" y="9445611"/>
            <a:ext cx="3967288" cy="0"/>
          </a:xfrm>
          <a:prstGeom prst="line">
            <a:avLst/>
          </a:prstGeom>
          <a:ln w="254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 Placeholder 39"/>
          <p:cNvSpPr>
            <a:spLocks noGrp="1"/>
          </p:cNvSpPr>
          <p:nvPr>
            <p:ph type="body" sz="quarter" idx="18" hasCustomPrompt="1"/>
          </p:nvPr>
        </p:nvSpPr>
        <p:spPr>
          <a:xfrm>
            <a:off x="2430276" y="9921895"/>
            <a:ext cx="9267825" cy="1938992"/>
          </a:xfrm>
          <a:prstGeom prst="rect">
            <a:avLst/>
          </a:prstGeom>
        </p:spPr>
        <p:txBody>
          <a:bodyPr anchor="ctr"/>
          <a:lstStyle>
            <a:lvl1pPr marL="0" marR="0" indent="0" algn="just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just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Click to add text</a:t>
            </a:r>
            <a:endParaRPr lang="id-ID" dirty="0"/>
          </a:p>
        </p:txBody>
      </p:sp>
      <p:sp>
        <p:nvSpPr>
          <p:cNvPr id="41" name="Text Placeholder 39"/>
          <p:cNvSpPr>
            <a:spLocks noGrp="1"/>
          </p:cNvSpPr>
          <p:nvPr>
            <p:ph type="body" sz="quarter" idx="19" hasCustomPrompt="1"/>
          </p:nvPr>
        </p:nvSpPr>
        <p:spPr>
          <a:xfrm>
            <a:off x="12685900" y="9921895"/>
            <a:ext cx="9267825" cy="1938992"/>
          </a:xfrm>
          <a:prstGeom prst="rect">
            <a:avLst/>
          </a:prstGeom>
        </p:spPr>
        <p:txBody>
          <a:bodyPr anchor="ctr"/>
          <a:lstStyle>
            <a:lvl1pPr marL="0" indent="0" algn="just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t-IT" dirty="0"/>
              <a:t>Click to add text</a:t>
            </a:r>
            <a:endParaRPr lang="id-ID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9075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6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100"/>
                            </p:stCondLst>
                            <p:childTnLst>
                              <p:par>
                                <p:cTn id="2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85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350"/>
                            </p:stCondLst>
                            <p:childTnLst>
                              <p:par>
                                <p:cTn id="4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1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6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100"/>
                            </p:stCondLst>
                            <p:childTnLst>
                              <p:par>
                                <p:cTn id="6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600"/>
                            </p:stCondLst>
                            <p:childTnLst>
                              <p:par>
                                <p:cTn id="71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0" grpId="0" animBg="1"/>
      <p:bldP spid="26" grpId="0" animBg="1"/>
      <p:bldP spid="29" grpId="0" animBg="1"/>
      <p:bldP spid="27" grpId="0" animBg="1"/>
      <p:bldP spid="5" grpId="0"/>
      <p:bldP spid="6" grpId="0"/>
      <p:bldP spid="8" grpId="0"/>
      <p:bldP spid="9" grpId="0"/>
      <p:bldP spid="10" grpId="0"/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 advAuto="250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7" presetClass="entr" presetSubtype="10" fill="hold" nodeType="withEffect" nodePh="1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7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/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xecutiv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2390095" y="8072755"/>
            <a:ext cx="4905374" cy="141029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0" hasCustomPrompt="1"/>
          </p:nvPr>
        </p:nvSpPr>
        <p:spPr>
          <a:xfrm>
            <a:off x="3067957" y="3437731"/>
            <a:ext cx="3549650" cy="354965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8" name="Oval 7"/>
          <p:cNvSpPr/>
          <p:nvPr userDrawn="1"/>
        </p:nvSpPr>
        <p:spPr>
          <a:xfrm>
            <a:off x="2889930" y="3259704"/>
            <a:ext cx="3905704" cy="3905704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542004" y="9348314"/>
            <a:ext cx="2601557" cy="0"/>
          </a:xfrm>
          <a:prstGeom prst="line">
            <a:avLst/>
          </a:prstGeom>
          <a:ln w="3810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 34"/>
          <p:cNvSpPr>
            <a:spLocks noChangeArrowheads="1"/>
          </p:cNvSpPr>
          <p:nvPr/>
        </p:nvSpPr>
        <p:spPr bwMode="auto">
          <a:xfrm>
            <a:off x="3366015" y="11229747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Freeform 28"/>
          <p:cNvSpPr>
            <a:spLocks noChangeArrowheads="1"/>
          </p:cNvSpPr>
          <p:nvPr/>
        </p:nvSpPr>
        <p:spPr bwMode="auto">
          <a:xfrm>
            <a:off x="4218216" y="11227698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Freeform 32"/>
          <p:cNvSpPr>
            <a:spLocks noChangeArrowheads="1"/>
          </p:cNvSpPr>
          <p:nvPr/>
        </p:nvSpPr>
        <p:spPr bwMode="auto">
          <a:xfrm>
            <a:off x="5071853" y="11228145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5931550" y="11232154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3"/>
          </p:nvPr>
        </p:nvSpPr>
        <p:spPr>
          <a:xfrm>
            <a:off x="8705055" y="10845800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4" name="Text Placeholder 2"/>
          <p:cNvSpPr>
            <a:spLocks noGrp="1"/>
          </p:cNvSpPr>
          <p:nvPr>
            <p:ph type="body" sz="quarter" idx="24"/>
          </p:nvPr>
        </p:nvSpPr>
        <p:spPr>
          <a:xfrm>
            <a:off x="8705055" y="9624219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5" name="Text Placeholder 2"/>
          <p:cNvSpPr>
            <a:spLocks noGrp="1"/>
          </p:cNvSpPr>
          <p:nvPr>
            <p:ph type="body" sz="quarter" idx="25"/>
          </p:nvPr>
        </p:nvSpPr>
        <p:spPr>
          <a:xfrm>
            <a:off x="8705055" y="8409145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6" name="Text Placeholder 2"/>
          <p:cNvSpPr>
            <a:spLocks noGrp="1"/>
          </p:cNvSpPr>
          <p:nvPr>
            <p:ph type="body" sz="quarter" idx="26"/>
          </p:nvPr>
        </p:nvSpPr>
        <p:spPr>
          <a:xfrm>
            <a:off x="8705055" y="7197325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7"/>
          </p:nvPr>
        </p:nvSpPr>
        <p:spPr>
          <a:xfrm>
            <a:off x="8705055" y="4310743"/>
            <a:ext cx="5229225" cy="141830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3600" baseline="0"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7" name="Text Placeholder 10"/>
          <p:cNvSpPr>
            <a:spLocks noGrp="1"/>
          </p:cNvSpPr>
          <p:nvPr>
            <p:ph type="body" sz="quarter" idx="28"/>
          </p:nvPr>
        </p:nvSpPr>
        <p:spPr>
          <a:xfrm>
            <a:off x="17615244" y="4310743"/>
            <a:ext cx="4278805" cy="141830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3600" baseline="0"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8" name="Text Placeholder 10"/>
          <p:cNvSpPr>
            <a:spLocks noGrp="1"/>
          </p:cNvSpPr>
          <p:nvPr>
            <p:ph type="body" sz="quarter" idx="29"/>
          </p:nvPr>
        </p:nvSpPr>
        <p:spPr>
          <a:xfrm>
            <a:off x="17615244" y="5982251"/>
            <a:ext cx="4278805" cy="563793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400" baseline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9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8705054" y="5982251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2390095" y="9608290"/>
            <a:ext cx="4905374" cy="141029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8" name="TextBox 27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723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xecutiv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/>
          <p:cNvSpPr>
            <a:spLocks noGrp="1"/>
          </p:cNvSpPr>
          <p:nvPr>
            <p:ph type="pic" sz="quarter" idx="10" hasCustomPrompt="1"/>
          </p:nvPr>
        </p:nvSpPr>
        <p:spPr>
          <a:xfrm>
            <a:off x="2801263" y="2104376"/>
            <a:ext cx="9127747" cy="9127747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6" name="Round Same Side Corner Rectangle 5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Oval 7"/>
          <p:cNvSpPr/>
          <p:nvPr userDrawn="1"/>
        </p:nvSpPr>
        <p:spPr>
          <a:xfrm>
            <a:off x="2591001" y="1894114"/>
            <a:ext cx="9548272" cy="9548272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7" name="Text Placeholder 10"/>
          <p:cNvSpPr>
            <a:spLocks noGrp="1"/>
          </p:cNvSpPr>
          <p:nvPr>
            <p:ph type="body" sz="quarter" idx="28"/>
          </p:nvPr>
        </p:nvSpPr>
        <p:spPr>
          <a:xfrm>
            <a:off x="13927674" y="2374759"/>
            <a:ext cx="8651802" cy="1213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6000" baseline="0"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8" name="Text Placeholder 10"/>
          <p:cNvSpPr>
            <a:spLocks noGrp="1"/>
          </p:cNvSpPr>
          <p:nvPr>
            <p:ph type="body" sz="quarter" idx="29"/>
          </p:nvPr>
        </p:nvSpPr>
        <p:spPr>
          <a:xfrm>
            <a:off x="13927674" y="3960138"/>
            <a:ext cx="8651802" cy="265397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400" baseline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9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13927675" y="7394554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31"/>
          </p:nvPr>
        </p:nvSpPr>
        <p:spPr>
          <a:xfrm>
            <a:off x="13927674" y="8240736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32"/>
          </p:nvPr>
        </p:nvSpPr>
        <p:spPr>
          <a:xfrm>
            <a:off x="13927673" y="9087097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33"/>
          </p:nvPr>
        </p:nvSpPr>
        <p:spPr>
          <a:xfrm>
            <a:off x="13927672" y="9933279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34"/>
          </p:nvPr>
        </p:nvSpPr>
        <p:spPr>
          <a:xfrm>
            <a:off x="13927671" y="10765680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Freeform 34"/>
          <p:cNvSpPr>
            <a:spLocks noChangeArrowheads="1"/>
          </p:cNvSpPr>
          <p:nvPr userDrawn="1"/>
        </p:nvSpPr>
        <p:spPr bwMode="auto">
          <a:xfrm>
            <a:off x="5888368" y="11876982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Freeform 28"/>
          <p:cNvSpPr>
            <a:spLocks noChangeArrowheads="1"/>
          </p:cNvSpPr>
          <p:nvPr userDrawn="1"/>
        </p:nvSpPr>
        <p:spPr bwMode="auto">
          <a:xfrm>
            <a:off x="6740569" y="11874933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Freeform 32"/>
          <p:cNvSpPr>
            <a:spLocks noChangeArrowheads="1"/>
          </p:cNvSpPr>
          <p:nvPr userDrawn="1"/>
        </p:nvSpPr>
        <p:spPr bwMode="auto">
          <a:xfrm>
            <a:off x="7594206" y="11875380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9" name="Freeform 28"/>
          <p:cNvSpPr/>
          <p:nvPr userDrawn="1"/>
        </p:nvSpPr>
        <p:spPr>
          <a:xfrm>
            <a:off x="8453903" y="11879389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71158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75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6" grpId="0" animBg="1"/>
      <p:bldP spid="8" grpId="0" animBg="1"/>
      <p:bldP spid="67" grpId="0" build="p">
        <p:tmplLst>
          <p:tmpl lvl="1">
            <p:tnLst>
              <p:par>
                <p:cTn presetID="2" presetClass="entr" presetSubtype="1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8" grpId="0" build="p">
        <p:tmplLst>
          <p:tmpl lvl="1">
            <p:tnLst>
              <p:par>
                <p:cTn presetID="2" presetClass="entr" presetSubtype="2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/>
      <p:bldP spid="18" grpId="0" animBg="1"/>
      <p:bldP spid="19" grpId="0" animBg="1"/>
      <p:bldP spid="20" grpId="0" animBg="1"/>
      <p:bldP spid="29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2421922"/>
            <a:ext cx="24384000" cy="6400799"/>
          </a:xfrm>
        </p:spPr>
        <p:txBody>
          <a:bodyPr/>
          <a:lstStyle/>
          <a:p>
            <a:endParaRPr lang="id-ID"/>
          </a:p>
        </p:txBody>
      </p:sp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643983" y="4965583"/>
            <a:ext cx="2901960" cy="5383104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307354" y="4376118"/>
            <a:ext cx="3476726" cy="6154721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4465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" grpId="0"/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643983" y="4965583"/>
            <a:ext cx="2901960" cy="5383104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307354" y="4376118"/>
            <a:ext cx="3476726" cy="6154721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3538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-88900" y="4114800"/>
            <a:ext cx="11912600" cy="66929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649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4210529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2817813" y="4210529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635625" y="4210528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0" y="6456153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9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2817813" y="6456153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20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5635625" y="6456152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21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0" y="8701777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22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2817813" y="8701777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23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5635625" y="8701776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16700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  <p:bldP spid="10" grpId="0"/>
      <p:bldP spid="11" grpId="0"/>
      <p:bldP spid="18" grpId="0"/>
      <p:bldP spid="19" grpId="0"/>
      <p:bldP spid="20" grpId="0"/>
      <p:bldP spid="21" grpId="0"/>
      <p:bldP spid="22" grpId="0"/>
      <p:bldP spid="23" grpId="0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2569087" y="4184650"/>
            <a:ext cx="11912600" cy="66929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7782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2421922"/>
            <a:ext cx="24384000" cy="6400799"/>
          </a:xfrm>
        </p:spPr>
        <p:txBody>
          <a:bodyPr/>
          <a:lstStyle/>
          <a:p>
            <a:endParaRPr lang="id-ID" dirty="0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857500" y="4787901"/>
            <a:ext cx="7985760" cy="44831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27" name="TextBox 2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5828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" grpId="0"/>
      <p:bldP spid="27" grpId="0"/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0453638" y="4376118"/>
            <a:ext cx="3476726" cy="6154721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187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8208434" y="4932379"/>
            <a:ext cx="7984065" cy="4491022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2130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8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00"/>
                            </p:stCondLst>
                            <p:childTnLst>
                              <p:par>
                                <p:cTn id="1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8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0" y="8696560"/>
            <a:ext cx="24384000" cy="120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3" name="Rectangle 22"/>
          <p:cNvSpPr/>
          <p:nvPr userDrawn="1"/>
        </p:nvSpPr>
        <p:spPr>
          <a:xfrm>
            <a:off x="0" y="3859378"/>
            <a:ext cx="24384000" cy="120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4" name="Oval 23"/>
          <p:cNvSpPr/>
          <p:nvPr userDrawn="1"/>
        </p:nvSpPr>
        <p:spPr>
          <a:xfrm>
            <a:off x="3790000" y="3089707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25" name="Oval 24"/>
          <p:cNvSpPr/>
          <p:nvPr userDrawn="1"/>
        </p:nvSpPr>
        <p:spPr>
          <a:xfrm>
            <a:off x="8839474" y="3089707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26" name="Oval 25"/>
          <p:cNvSpPr/>
          <p:nvPr userDrawn="1"/>
        </p:nvSpPr>
        <p:spPr>
          <a:xfrm>
            <a:off x="13888948" y="3089707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27" name="Oval 26"/>
          <p:cNvSpPr/>
          <p:nvPr userDrawn="1"/>
        </p:nvSpPr>
        <p:spPr>
          <a:xfrm>
            <a:off x="18938422" y="3089707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28" name="Oval 27"/>
          <p:cNvSpPr/>
          <p:nvPr userDrawn="1"/>
        </p:nvSpPr>
        <p:spPr>
          <a:xfrm>
            <a:off x="3790000" y="7929021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45" name="Oval 44"/>
          <p:cNvSpPr/>
          <p:nvPr userDrawn="1"/>
        </p:nvSpPr>
        <p:spPr>
          <a:xfrm>
            <a:off x="8839474" y="7929021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46" name="Oval 45"/>
          <p:cNvSpPr/>
          <p:nvPr userDrawn="1"/>
        </p:nvSpPr>
        <p:spPr>
          <a:xfrm>
            <a:off x="13888948" y="7929021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47" name="Oval 46"/>
          <p:cNvSpPr/>
          <p:nvPr userDrawn="1"/>
        </p:nvSpPr>
        <p:spPr>
          <a:xfrm>
            <a:off x="18938422" y="7929021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29" name="Text Placeholder 8"/>
          <p:cNvSpPr>
            <a:spLocks noGrp="1"/>
          </p:cNvSpPr>
          <p:nvPr>
            <p:ph type="body" sz="quarter" idx="25" hasCustomPrompt="1"/>
          </p:nvPr>
        </p:nvSpPr>
        <p:spPr>
          <a:xfrm>
            <a:off x="4144494" y="3481013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0" name="Text Placeholder 8"/>
          <p:cNvSpPr>
            <a:spLocks noGrp="1"/>
          </p:cNvSpPr>
          <p:nvPr>
            <p:ph type="body" sz="quarter" idx="26" hasCustomPrompt="1"/>
          </p:nvPr>
        </p:nvSpPr>
        <p:spPr>
          <a:xfrm>
            <a:off x="9193967" y="3481013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1" name="Text Placeholder 8"/>
          <p:cNvSpPr>
            <a:spLocks noGrp="1"/>
          </p:cNvSpPr>
          <p:nvPr>
            <p:ph type="body" sz="quarter" idx="27" hasCustomPrompt="1"/>
          </p:nvPr>
        </p:nvSpPr>
        <p:spPr>
          <a:xfrm>
            <a:off x="14243440" y="3481013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2" name="Text Placeholder 8"/>
          <p:cNvSpPr>
            <a:spLocks noGrp="1"/>
          </p:cNvSpPr>
          <p:nvPr>
            <p:ph type="body" sz="quarter" idx="28" hasCustomPrompt="1"/>
          </p:nvPr>
        </p:nvSpPr>
        <p:spPr>
          <a:xfrm>
            <a:off x="19292917" y="3481013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3" name="Text Placeholder 8"/>
          <p:cNvSpPr>
            <a:spLocks noGrp="1"/>
          </p:cNvSpPr>
          <p:nvPr>
            <p:ph type="body" sz="quarter" idx="29" hasCustomPrompt="1"/>
          </p:nvPr>
        </p:nvSpPr>
        <p:spPr>
          <a:xfrm>
            <a:off x="4144494" y="8320327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4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9193967" y="8320327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5" name="Text Placeholder 8"/>
          <p:cNvSpPr>
            <a:spLocks noGrp="1"/>
          </p:cNvSpPr>
          <p:nvPr>
            <p:ph type="body" sz="quarter" idx="31" hasCustomPrompt="1"/>
          </p:nvPr>
        </p:nvSpPr>
        <p:spPr>
          <a:xfrm>
            <a:off x="14243440" y="8320327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6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19292917" y="8320327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7" name="Text Placeholder 8"/>
          <p:cNvSpPr>
            <a:spLocks noGrp="1"/>
          </p:cNvSpPr>
          <p:nvPr>
            <p:ph type="body" sz="quarter" idx="33"/>
          </p:nvPr>
        </p:nvSpPr>
        <p:spPr>
          <a:xfrm>
            <a:off x="2569438" y="4985723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8" name="Text Placeholder 8"/>
          <p:cNvSpPr>
            <a:spLocks noGrp="1"/>
          </p:cNvSpPr>
          <p:nvPr>
            <p:ph type="body" sz="quarter" idx="34"/>
          </p:nvPr>
        </p:nvSpPr>
        <p:spPr>
          <a:xfrm>
            <a:off x="7618911" y="4984194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9" name="Text Placeholder 8"/>
          <p:cNvSpPr>
            <a:spLocks noGrp="1"/>
          </p:cNvSpPr>
          <p:nvPr>
            <p:ph type="body" sz="quarter" idx="35"/>
          </p:nvPr>
        </p:nvSpPr>
        <p:spPr>
          <a:xfrm>
            <a:off x="12668384" y="4984193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0" name="Text Placeholder 8"/>
          <p:cNvSpPr>
            <a:spLocks noGrp="1"/>
          </p:cNvSpPr>
          <p:nvPr>
            <p:ph type="body" sz="quarter" idx="36"/>
          </p:nvPr>
        </p:nvSpPr>
        <p:spPr>
          <a:xfrm>
            <a:off x="17717857" y="4983544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1" name="Text Placeholder 8"/>
          <p:cNvSpPr>
            <a:spLocks noGrp="1"/>
          </p:cNvSpPr>
          <p:nvPr>
            <p:ph type="body" sz="quarter" idx="37"/>
          </p:nvPr>
        </p:nvSpPr>
        <p:spPr>
          <a:xfrm>
            <a:off x="2569438" y="9823508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2" name="Text Placeholder 8"/>
          <p:cNvSpPr>
            <a:spLocks noGrp="1"/>
          </p:cNvSpPr>
          <p:nvPr>
            <p:ph type="body" sz="quarter" idx="38"/>
          </p:nvPr>
        </p:nvSpPr>
        <p:spPr>
          <a:xfrm>
            <a:off x="7618911" y="9819389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3" name="Text Placeholder 8"/>
          <p:cNvSpPr>
            <a:spLocks noGrp="1"/>
          </p:cNvSpPr>
          <p:nvPr>
            <p:ph type="body" sz="quarter" idx="39"/>
          </p:nvPr>
        </p:nvSpPr>
        <p:spPr>
          <a:xfrm>
            <a:off x="12668384" y="9815270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4" name="Text Placeholder 8"/>
          <p:cNvSpPr>
            <a:spLocks noGrp="1"/>
          </p:cNvSpPr>
          <p:nvPr>
            <p:ph type="body" sz="quarter" idx="40"/>
          </p:nvPr>
        </p:nvSpPr>
        <p:spPr>
          <a:xfrm>
            <a:off x="17717857" y="9823508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Box 2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849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5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5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25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75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25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75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25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75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75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25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75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8250"/>
                            </p:stCondLst>
                            <p:childTnLst>
                              <p:par>
                                <p:cTn id="10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875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9250"/>
                            </p:stCondLst>
                            <p:childTnLst>
                              <p:par>
                                <p:cTn id="1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9750"/>
                            </p:stCondLst>
                            <p:childTnLst>
                              <p:par>
                                <p:cTn id="1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0250"/>
                            </p:stCondLst>
                            <p:childTnLst>
                              <p:par>
                                <p:cTn id="1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45" grpId="0" animBg="1"/>
      <p:bldP spid="46" grpId="0" animBg="1"/>
      <p:bldP spid="47" grpId="0" animBg="1"/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/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/>
      <p:bldP spid="37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/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9550400" y="3949700"/>
            <a:ext cx="5245100" cy="69850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479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197614" y="5023639"/>
            <a:ext cx="2901960" cy="5383104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645176" y="4674021"/>
            <a:ext cx="3476726" cy="6154721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050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12192000" y="4877796"/>
            <a:ext cx="2844800" cy="29460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7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12192000" y="7823865"/>
            <a:ext cx="2844800" cy="29460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8" name="Picture Placeholder 11"/>
          <p:cNvSpPr>
            <a:spLocks noGrp="1"/>
          </p:cNvSpPr>
          <p:nvPr>
            <p:ph type="pic" sz="quarter" idx="15"/>
          </p:nvPr>
        </p:nvSpPr>
        <p:spPr>
          <a:xfrm>
            <a:off x="12192000" y="10769932"/>
            <a:ext cx="2844800" cy="29460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9347200" y="4877796"/>
            <a:ext cx="2844800" cy="29460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3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9347200" y="7823865"/>
            <a:ext cx="2844800" cy="29460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4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9347200" y="10769932"/>
            <a:ext cx="2844800" cy="29460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560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8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00"/>
                            </p:stCondLst>
                            <p:childTnLst>
                              <p:par>
                                <p:cTn id="12" presetID="42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7" grpId="0"/>
      <p:bldP spid="18" grpId="0"/>
      <p:bldP spid="22" grpId="0"/>
      <p:bldP spid="23" grpId="0"/>
      <p:bldP spid="24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8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8905876" y="4851763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3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12188826" y="4851762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9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8905876" y="7806509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0" name="Picture Placeholder 11"/>
          <p:cNvSpPr>
            <a:spLocks noGrp="1"/>
          </p:cNvSpPr>
          <p:nvPr>
            <p:ph type="pic" sz="quarter" idx="19"/>
          </p:nvPr>
        </p:nvSpPr>
        <p:spPr>
          <a:xfrm>
            <a:off x="12188826" y="7806508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1" name="Picture Placeholder 11"/>
          <p:cNvSpPr>
            <a:spLocks noGrp="1"/>
          </p:cNvSpPr>
          <p:nvPr>
            <p:ph type="pic" sz="quarter" idx="20"/>
          </p:nvPr>
        </p:nvSpPr>
        <p:spPr>
          <a:xfrm>
            <a:off x="8905876" y="10761254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5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12188826" y="10761253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391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42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13" grpId="0"/>
      <p:bldP spid="19" grpId="0"/>
      <p:bldP spid="20" grpId="0"/>
      <p:bldP spid="21" grpId="0"/>
      <p:bldP spid="25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2421922"/>
            <a:ext cx="24384000" cy="6400799"/>
          </a:xfrm>
        </p:spPr>
        <p:txBody>
          <a:bodyPr/>
          <a:lstStyle/>
          <a:p>
            <a:endParaRPr lang="id-ID"/>
          </a:p>
        </p:txBody>
      </p:sp>
      <p:sp>
        <p:nvSpPr>
          <p:cNvPr id="36" name="TextBox 3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3"/>
          </p:nvPr>
        </p:nvSpPr>
        <p:spPr>
          <a:xfrm rot="1804358">
            <a:off x="15782685" y="4711111"/>
            <a:ext cx="5115343" cy="5543149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4191111" y="4389662"/>
            <a:ext cx="4896989" cy="6487888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</p:spTree>
    <p:extLst>
      <p:ext uri="{BB962C8B-B14F-4D97-AF65-F5344CB8AC3E}">
        <p14:creationId xmlns:p14="http://schemas.microsoft.com/office/powerpoint/2010/main" val="3834279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6" grpId="0"/>
      <p:bldP spid="10" grpId="0"/>
      <p:bldP spid="11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 rot="1804358">
            <a:off x="15782685" y="4711111"/>
            <a:ext cx="5115343" cy="5543149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4191111" y="4389662"/>
            <a:ext cx="4896989" cy="6487888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643946" y="2"/>
            <a:ext cx="13096108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319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8539163" y="5241537"/>
            <a:ext cx="4355751" cy="5216730"/>
          </a:xfrm>
        </p:spPr>
        <p:txBody>
          <a:bodyPr/>
          <a:lstStyle/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11452224" y="4995679"/>
            <a:ext cx="4349751" cy="5792787"/>
          </a:xfrm>
        </p:spPr>
        <p:txBody>
          <a:bodyPr/>
          <a:lstStyle/>
          <a:p>
            <a:endParaRPr lang="id-ID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2750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/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20789" y="6355036"/>
            <a:ext cx="8742422" cy="1005927"/>
          </a:xfrm>
          <a:prstGeom prst="rect">
            <a:avLst/>
          </a:prstGeom>
        </p:spPr>
      </p:pic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035277" y="3460231"/>
            <a:ext cx="11252098" cy="611048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14063061" y="5545393"/>
            <a:ext cx="4712619" cy="592885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4978083" y="0"/>
            <a:ext cx="14427834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5269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2035277" y="2994537"/>
            <a:ext cx="6725804" cy="874026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9871895" y="2988699"/>
            <a:ext cx="7265731" cy="414951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15109876" y="7819706"/>
            <a:ext cx="7265731" cy="391354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658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  <p:bldP spid="8" grpId="0"/>
      <p:bldP spid="9" grpId="0"/>
      <p:bldP spid="10" grpId="0"/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Picture Placeholder 30"/>
          <p:cNvSpPr>
            <a:spLocks noGrp="1"/>
          </p:cNvSpPr>
          <p:nvPr>
            <p:ph type="pic" sz="quarter" idx="11"/>
          </p:nvPr>
        </p:nvSpPr>
        <p:spPr>
          <a:xfrm>
            <a:off x="2035277" y="6116622"/>
            <a:ext cx="3510931" cy="347076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1" name="Picture Placeholder 33"/>
          <p:cNvSpPr>
            <a:spLocks noGrp="1"/>
          </p:cNvSpPr>
          <p:nvPr>
            <p:ph type="pic" sz="quarter" idx="12"/>
          </p:nvPr>
        </p:nvSpPr>
        <p:spPr>
          <a:xfrm>
            <a:off x="4257675" y="3580555"/>
            <a:ext cx="5076825" cy="419405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2" name="Picture Placeholder 37"/>
          <p:cNvSpPr>
            <a:spLocks noGrp="1"/>
          </p:cNvSpPr>
          <p:nvPr>
            <p:ph type="pic" sz="quarter" idx="15"/>
          </p:nvPr>
        </p:nvSpPr>
        <p:spPr>
          <a:xfrm>
            <a:off x="13222411" y="3580555"/>
            <a:ext cx="4724400" cy="373685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38"/>
          <p:cNvSpPr>
            <a:spLocks noGrp="1"/>
          </p:cNvSpPr>
          <p:nvPr>
            <p:ph type="pic" sz="quarter" idx="16"/>
          </p:nvPr>
        </p:nvSpPr>
        <p:spPr>
          <a:xfrm>
            <a:off x="15119875" y="5266479"/>
            <a:ext cx="4881759" cy="4320903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40"/>
          <p:cNvSpPr>
            <a:spLocks noGrp="1"/>
          </p:cNvSpPr>
          <p:nvPr>
            <p:ph type="pic" sz="quarter" idx="17"/>
          </p:nvPr>
        </p:nvSpPr>
        <p:spPr>
          <a:xfrm>
            <a:off x="19007786" y="4333875"/>
            <a:ext cx="3367821" cy="312607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5" name="Picture Placeholder 40"/>
          <p:cNvSpPr>
            <a:spLocks noGrp="1"/>
          </p:cNvSpPr>
          <p:nvPr>
            <p:ph type="pic" sz="quarter" idx="18"/>
          </p:nvPr>
        </p:nvSpPr>
        <p:spPr>
          <a:xfrm>
            <a:off x="6870201" y="5266207"/>
            <a:ext cx="4881562" cy="432117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534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250"/>
                            </p:stCondLst>
                            <p:childTnLst>
                              <p:par>
                                <p:cTn id="37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-1" y="1"/>
            <a:ext cx="8127975" cy="1371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2" name="Freeform 21"/>
          <p:cNvSpPr/>
          <p:nvPr userDrawn="1"/>
        </p:nvSpPr>
        <p:spPr>
          <a:xfrm>
            <a:off x="-5" y="-285750"/>
            <a:ext cx="8128000" cy="8804982"/>
          </a:xfrm>
          <a:custGeom>
            <a:avLst/>
            <a:gdLst>
              <a:gd name="connsiteX0" fmla="*/ 2914303 w 8128000"/>
              <a:gd name="connsiteY0" fmla="*/ 0 h 8804982"/>
              <a:gd name="connsiteX1" fmla="*/ 5213697 w 8128000"/>
              <a:gd name="connsiteY1" fmla="*/ 0 h 8804982"/>
              <a:gd name="connsiteX2" fmla="*/ 5396137 w 8128000"/>
              <a:gd name="connsiteY2" fmla="*/ 46910 h 8804982"/>
              <a:gd name="connsiteX3" fmla="*/ 8101985 w 8128000"/>
              <a:gd name="connsiteY3" fmla="*/ 2383095 h 8804982"/>
              <a:gd name="connsiteX4" fmla="*/ 8128000 w 8128000"/>
              <a:gd name="connsiteY4" fmla="*/ 2440638 h 8804982"/>
              <a:gd name="connsiteX5" fmla="*/ 8128000 w 8128000"/>
              <a:gd name="connsiteY5" fmla="*/ 6209854 h 8804982"/>
              <a:gd name="connsiteX6" fmla="*/ 8101985 w 8128000"/>
              <a:gd name="connsiteY6" fmla="*/ 6267397 h 8804982"/>
              <a:gd name="connsiteX7" fmla="*/ 4064000 w 8128000"/>
              <a:gd name="connsiteY7" fmla="*/ 8804982 h 8804982"/>
              <a:gd name="connsiteX8" fmla="*/ 26015 w 8128000"/>
              <a:gd name="connsiteY8" fmla="*/ 6267397 h 8804982"/>
              <a:gd name="connsiteX9" fmla="*/ 0 w 8128000"/>
              <a:gd name="connsiteY9" fmla="*/ 6209854 h 8804982"/>
              <a:gd name="connsiteX10" fmla="*/ 0 w 8128000"/>
              <a:gd name="connsiteY10" fmla="*/ 2440638 h 8804982"/>
              <a:gd name="connsiteX11" fmla="*/ 26015 w 8128000"/>
              <a:gd name="connsiteY11" fmla="*/ 2383095 h 8804982"/>
              <a:gd name="connsiteX12" fmla="*/ 2731864 w 8128000"/>
              <a:gd name="connsiteY12" fmla="*/ 46910 h 8804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128000" h="8804982">
                <a:moveTo>
                  <a:pt x="2914303" y="0"/>
                </a:moveTo>
                <a:lnTo>
                  <a:pt x="5213697" y="0"/>
                </a:lnTo>
                <a:lnTo>
                  <a:pt x="5396137" y="46910"/>
                </a:lnTo>
                <a:cubicBezTo>
                  <a:pt x="6588464" y="417763"/>
                  <a:pt x="7567239" y="1273317"/>
                  <a:pt x="8101985" y="2383095"/>
                </a:cubicBezTo>
                <a:lnTo>
                  <a:pt x="8128000" y="2440638"/>
                </a:lnTo>
                <a:lnTo>
                  <a:pt x="8128000" y="6209854"/>
                </a:lnTo>
                <a:lnTo>
                  <a:pt x="8101985" y="6267397"/>
                </a:lnTo>
                <a:cubicBezTo>
                  <a:pt x="7378506" y="7768862"/>
                  <a:pt x="5842252" y="8804982"/>
                  <a:pt x="4064000" y="8804982"/>
                </a:cubicBezTo>
                <a:cubicBezTo>
                  <a:pt x="2285748" y="8804982"/>
                  <a:pt x="749495" y="7768862"/>
                  <a:pt x="26015" y="6267397"/>
                </a:cubicBezTo>
                <a:lnTo>
                  <a:pt x="0" y="6209854"/>
                </a:lnTo>
                <a:lnTo>
                  <a:pt x="0" y="2440638"/>
                </a:lnTo>
                <a:lnTo>
                  <a:pt x="26015" y="2383095"/>
                </a:lnTo>
                <a:cubicBezTo>
                  <a:pt x="560761" y="1273317"/>
                  <a:pt x="1539536" y="417763"/>
                  <a:pt x="2731864" y="46910"/>
                </a:cubicBezTo>
                <a:close/>
              </a:path>
            </a:pathLst>
          </a:custGeom>
          <a:solidFill>
            <a:schemeClr val="accent3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738187" y="10349865"/>
            <a:ext cx="6651625" cy="138058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6"/>
          </p:nvPr>
        </p:nvSpPr>
        <p:spPr>
          <a:xfrm>
            <a:off x="0" y="-285750"/>
            <a:ext cx="8128000" cy="8308193"/>
          </a:xfrm>
          <a:custGeom>
            <a:avLst/>
            <a:gdLst>
              <a:gd name="connsiteX0" fmla="*/ 0 w 8128000"/>
              <a:gd name="connsiteY0" fmla="*/ 0 h 8308193"/>
              <a:gd name="connsiteX1" fmla="*/ 8128000 w 8128000"/>
              <a:gd name="connsiteY1" fmla="*/ 0 h 8308193"/>
              <a:gd name="connsiteX2" fmla="*/ 8128000 w 8128000"/>
              <a:gd name="connsiteY2" fmla="*/ 4244193 h 8308193"/>
              <a:gd name="connsiteX3" fmla="*/ 8128000 w 8128000"/>
              <a:gd name="connsiteY3" fmla="*/ 4383741 h 8308193"/>
              <a:gd name="connsiteX4" fmla="*/ 8124472 w 8128000"/>
              <a:gd name="connsiteY4" fmla="*/ 4383741 h 8308193"/>
              <a:gd name="connsiteX5" fmla="*/ 8122712 w 8128000"/>
              <a:gd name="connsiteY5" fmla="*/ 4453326 h 8308193"/>
              <a:gd name="connsiteX6" fmla="*/ 4064000 w 8128000"/>
              <a:gd name="connsiteY6" fmla="*/ 8308193 h 8308193"/>
              <a:gd name="connsiteX7" fmla="*/ 5288 w 8128000"/>
              <a:gd name="connsiteY7" fmla="*/ 4453326 h 8308193"/>
              <a:gd name="connsiteX8" fmla="*/ 3529 w 8128000"/>
              <a:gd name="connsiteY8" fmla="*/ 4383741 h 8308193"/>
              <a:gd name="connsiteX9" fmla="*/ 0 w 8128000"/>
              <a:gd name="connsiteY9" fmla="*/ 4383741 h 8308193"/>
              <a:gd name="connsiteX10" fmla="*/ 0 w 8128000"/>
              <a:gd name="connsiteY10" fmla="*/ 4244193 h 8308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128000" h="8308193">
                <a:moveTo>
                  <a:pt x="0" y="0"/>
                </a:moveTo>
                <a:lnTo>
                  <a:pt x="8128000" y="0"/>
                </a:lnTo>
                <a:lnTo>
                  <a:pt x="8128000" y="4244193"/>
                </a:lnTo>
                <a:lnTo>
                  <a:pt x="8128000" y="4383741"/>
                </a:lnTo>
                <a:lnTo>
                  <a:pt x="8124472" y="4383741"/>
                </a:lnTo>
                <a:lnTo>
                  <a:pt x="8122712" y="4453326"/>
                </a:lnTo>
                <a:cubicBezTo>
                  <a:pt x="8013866" y="6600621"/>
                  <a:pt x="6238345" y="8308193"/>
                  <a:pt x="4064000" y="8308193"/>
                </a:cubicBezTo>
                <a:cubicBezTo>
                  <a:pt x="1889655" y="8308193"/>
                  <a:pt x="114135" y="6600621"/>
                  <a:pt x="5288" y="4453326"/>
                </a:cubicBezTo>
                <a:lnTo>
                  <a:pt x="3529" y="4383741"/>
                </a:lnTo>
                <a:lnTo>
                  <a:pt x="0" y="4383741"/>
                </a:lnTo>
                <a:lnTo>
                  <a:pt x="0" y="424419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7" name="Rectangle 16"/>
          <p:cNvSpPr/>
          <p:nvPr userDrawn="1"/>
        </p:nvSpPr>
        <p:spPr>
          <a:xfrm>
            <a:off x="8128000" y="1"/>
            <a:ext cx="8128000" cy="1371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1" name="Freeform 20"/>
          <p:cNvSpPr/>
          <p:nvPr userDrawn="1"/>
        </p:nvSpPr>
        <p:spPr>
          <a:xfrm rot="10800000">
            <a:off x="8127992" y="5203046"/>
            <a:ext cx="8128000" cy="8804982"/>
          </a:xfrm>
          <a:custGeom>
            <a:avLst/>
            <a:gdLst>
              <a:gd name="connsiteX0" fmla="*/ 2914303 w 8128000"/>
              <a:gd name="connsiteY0" fmla="*/ 0 h 8804982"/>
              <a:gd name="connsiteX1" fmla="*/ 5213697 w 8128000"/>
              <a:gd name="connsiteY1" fmla="*/ 0 h 8804982"/>
              <a:gd name="connsiteX2" fmla="*/ 5396137 w 8128000"/>
              <a:gd name="connsiteY2" fmla="*/ 46910 h 8804982"/>
              <a:gd name="connsiteX3" fmla="*/ 8101985 w 8128000"/>
              <a:gd name="connsiteY3" fmla="*/ 2383095 h 8804982"/>
              <a:gd name="connsiteX4" fmla="*/ 8128000 w 8128000"/>
              <a:gd name="connsiteY4" fmla="*/ 2440638 h 8804982"/>
              <a:gd name="connsiteX5" fmla="*/ 8128000 w 8128000"/>
              <a:gd name="connsiteY5" fmla="*/ 6209854 h 8804982"/>
              <a:gd name="connsiteX6" fmla="*/ 8101985 w 8128000"/>
              <a:gd name="connsiteY6" fmla="*/ 6267397 h 8804982"/>
              <a:gd name="connsiteX7" fmla="*/ 4064000 w 8128000"/>
              <a:gd name="connsiteY7" fmla="*/ 8804982 h 8804982"/>
              <a:gd name="connsiteX8" fmla="*/ 26015 w 8128000"/>
              <a:gd name="connsiteY8" fmla="*/ 6267397 h 8804982"/>
              <a:gd name="connsiteX9" fmla="*/ 0 w 8128000"/>
              <a:gd name="connsiteY9" fmla="*/ 6209854 h 8804982"/>
              <a:gd name="connsiteX10" fmla="*/ 0 w 8128000"/>
              <a:gd name="connsiteY10" fmla="*/ 2440638 h 8804982"/>
              <a:gd name="connsiteX11" fmla="*/ 26015 w 8128000"/>
              <a:gd name="connsiteY11" fmla="*/ 2383095 h 8804982"/>
              <a:gd name="connsiteX12" fmla="*/ 2731864 w 8128000"/>
              <a:gd name="connsiteY12" fmla="*/ 46910 h 8804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128000" h="8804982">
                <a:moveTo>
                  <a:pt x="2914303" y="0"/>
                </a:moveTo>
                <a:lnTo>
                  <a:pt x="5213697" y="0"/>
                </a:lnTo>
                <a:lnTo>
                  <a:pt x="5396137" y="46910"/>
                </a:lnTo>
                <a:cubicBezTo>
                  <a:pt x="6588464" y="417763"/>
                  <a:pt x="7567239" y="1273317"/>
                  <a:pt x="8101985" y="2383095"/>
                </a:cubicBezTo>
                <a:lnTo>
                  <a:pt x="8128000" y="2440638"/>
                </a:lnTo>
                <a:lnTo>
                  <a:pt x="8128000" y="6209854"/>
                </a:lnTo>
                <a:lnTo>
                  <a:pt x="8101985" y="6267397"/>
                </a:lnTo>
                <a:cubicBezTo>
                  <a:pt x="7378506" y="7768862"/>
                  <a:pt x="5842252" y="8804982"/>
                  <a:pt x="4064000" y="8804982"/>
                </a:cubicBezTo>
                <a:cubicBezTo>
                  <a:pt x="2285748" y="8804982"/>
                  <a:pt x="749495" y="7768862"/>
                  <a:pt x="26015" y="6267397"/>
                </a:cubicBezTo>
                <a:lnTo>
                  <a:pt x="0" y="6209854"/>
                </a:lnTo>
                <a:lnTo>
                  <a:pt x="0" y="2440638"/>
                </a:lnTo>
                <a:lnTo>
                  <a:pt x="26015" y="2383095"/>
                </a:lnTo>
                <a:cubicBezTo>
                  <a:pt x="560761" y="1273317"/>
                  <a:pt x="1539536" y="417763"/>
                  <a:pt x="2731864" y="46910"/>
                </a:cubicBezTo>
                <a:close/>
              </a:path>
            </a:pathLst>
          </a:custGeom>
          <a:solidFill>
            <a:schemeClr val="accent4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15" name="Rectangle 14"/>
          <p:cNvSpPr/>
          <p:nvPr userDrawn="1"/>
        </p:nvSpPr>
        <p:spPr>
          <a:xfrm>
            <a:off x="16255957" y="1"/>
            <a:ext cx="8128000" cy="1371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16" name="Freeform 15"/>
          <p:cNvSpPr/>
          <p:nvPr userDrawn="1"/>
        </p:nvSpPr>
        <p:spPr>
          <a:xfrm>
            <a:off x="16255983" y="-292028"/>
            <a:ext cx="8128000" cy="8804982"/>
          </a:xfrm>
          <a:custGeom>
            <a:avLst/>
            <a:gdLst>
              <a:gd name="connsiteX0" fmla="*/ 2914303 w 8128000"/>
              <a:gd name="connsiteY0" fmla="*/ 0 h 8804982"/>
              <a:gd name="connsiteX1" fmla="*/ 5213697 w 8128000"/>
              <a:gd name="connsiteY1" fmla="*/ 0 h 8804982"/>
              <a:gd name="connsiteX2" fmla="*/ 5396137 w 8128000"/>
              <a:gd name="connsiteY2" fmla="*/ 46910 h 8804982"/>
              <a:gd name="connsiteX3" fmla="*/ 8101985 w 8128000"/>
              <a:gd name="connsiteY3" fmla="*/ 2383095 h 8804982"/>
              <a:gd name="connsiteX4" fmla="*/ 8128000 w 8128000"/>
              <a:gd name="connsiteY4" fmla="*/ 2440638 h 8804982"/>
              <a:gd name="connsiteX5" fmla="*/ 8128000 w 8128000"/>
              <a:gd name="connsiteY5" fmla="*/ 6209854 h 8804982"/>
              <a:gd name="connsiteX6" fmla="*/ 8101985 w 8128000"/>
              <a:gd name="connsiteY6" fmla="*/ 6267397 h 8804982"/>
              <a:gd name="connsiteX7" fmla="*/ 4064000 w 8128000"/>
              <a:gd name="connsiteY7" fmla="*/ 8804982 h 8804982"/>
              <a:gd name="connsiteX8" fmla="*/ 26015 w 8128000"/>
              <a:gd name="connsiteY8" fmla="*/ 6267397 h 8804982"/>
              <a:gd name="connsiteX9" fmla="*/ 0 w 8128000"/>
              <a:gd name="connsiteY9" fmla="*/ 6209854 h 8804982"/>
              <a:gd name="connsiteX10" fmla="*/ 0 w 8128000"/>
              <a:gd name="connsiteY10" fmla="*/ 2440638 h 8804982"/>
              <a:gd name="connsiteX11" fmla="*/ 26015 w 8128000"/>
              <a:gd name="connsiteY11" fmla="*/ 2383095 h 8804982"/>
              <a:gd name="connsiteX12" fmla="*/ 2731864 w 8128000"/>
              <a:gd name="connsiteY12" fmla="*/ 46910 h 8804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128000" h="8804982">
                <a:moveTo>
                  <a:pt x="2914303" y="0"/>
                </a:moveTo>
                <a:lnTo>
                  <a:pt x="5213697" y="0"/>
                </a:lnTo>
                <a:lnTo>
                  <a:pt x="5396137" y="46910"/>
                </a:lnTo>
                <a:cubicBezTo>
                  <a:pt x="6588464" y="417763"/>
                  <a:pt x="7567239" y="1273317"/>
                  <a:pt x="8101985" y="2383095"/>
                </a:cubicBezTo>
                <a:lnTo>
                  <a:pt x="8128000" y="2440638"/>
                </a:lnTo>
                <a:lnTo>
                  <a:pt x="8128000" y="6209854"/>
                </a:lnTo>
                <a:lnTo>
                  <a:pt x="8101985" y="6267397"/>
                </a:lnTo>
                <a:cubicBezTo>
                  <a:pt x="7378506" y="7768862"/>
                  <a:pt x="5842252" y="8804982"/>
                  <a:pt x="4064000" y="8804982"/>
                </a:cubicBezTo>
                <a:cubicBezTo>
                  <a:pt x="2285748" y="8804982"/>
                  <a:pt x="749495" y="7768862"/>
                  <a:pt x="26015" y="6267397"/>
                </a:cubicBezTo>
                <a:lnTo>
                  <a:pt x="0" y="6209854"/>
                </a:lnTo>
                <a:lnTo>
                  <a:pt x="0" y="2440638"/>
                </a:lnTo>
                <a:lnTo>
                  <a:pt x="26015" y="2383095"/>
                </a:lnTo>
                <a:cubicBezTo>
                  <a:pt x="560761" y="1273317"/>
                  <a:pt x="1539536" y="417763"/>
                  <a:pt x="2731864" y="46910"/>
                </a:cubicBezTo>
                <a:close/>
              </a:path>
            </a:pathLst>
          </a:custGeom>
          <a:solidFill>
            <a:schemeClr val="accent5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7"/>
          </p:nvPr>
        </p:nvSpPr>
        <p:spPr>
          <a:xfrm>
            <a:off x="16255997" y="-285750"/>
            <a:ext cx="8128000" cy="8308193"/>
          </a:xfrm>
          <a:custGeom>
            <a:avLst/>
            <a:gdLst>
              <a:gd name="connsiteX0" fmla="*/ 0 w 8128000"/>
              <a:gd name="connsiteY0" fmla="*/ 0 h 8308193"/>
              <a:gd name="connsiteX1" fmla="*/ 8128000 w 8128000"/>
              <a:gd name="connsiteY1" fmla="*/ 0 h 8308193"/>
              <a:gd name="connsiteX2" fmla="*/ 8128000 w 8128000"/>
              <a:gd name="connsiteY2" fmla="*/ 4244193 h 8308193"/>
              <a:gd name="connsiteX3" fmla="*/ 8128000 w 8128000"/>
              <a:gd name="connsiteY3" fmla="*/ 4383741 h 8308193"/>
              <a:gd name="connsiteX4" fmla="*/ 8124472 w 8128000"/>
              <a:gd name="connsiteY4" fmla="*/ 4383741 h 8308193"/>
              <a:gd name="connsiteX5" fmla="*/ 8122712 w 8128000"/>
              <a:gd name="connsiteY5" fmla="*/ 4453326 h 8308193"/>
              <a:gd name="connsiteX6" fmla="*/ 4064000 w 8128000"/>
              <a:gd name="connsiteY6" fmla="*/ 8308193 h 8308193"/>
              <a:gd name="connsiteX7" fmla="*/ 5288 w 8128000"/>
              <a:gd name="connsiteY7" fmla="*/ 4453326 h 8308193"/>
              <a:gd name="connsiteX8" fmla="*/ 3529 w 8128000"/>
              <a:gd name="connsiteY8" fmla="*/ 4383741 h 8308193"/>
              <a:gd name="connsiteX9" fmla="*/ 0 w 8128000"/>
              <a:gd name="connsiteY9" fmla="*/ 4383741 h 8308193"/>
              <a:gd name="connsiteX10" fmla="*/ 0 w 8128000"/>
              <a:gd name="connsiteY10" fmla="*/ 4244193 h 8308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128000" h="8308193">
                <a:moveTo>
                  <a:pt x="0" y="0"/>
                </a:moveTo>
                <a:lnTo>
                  <a:pt x="8128000" y="0"/>
                </a:lnTo>
                <a:lnTo>
                  <a:pt x="8128000" y="4244193"/>
                </a:lnTo>
                <a:lnTo>
                  <a:pt x="8128000" y="4383741"/>
                </a:lnTo>
                <a:lnTo>
                  <a:pt x="8124472" y="4383741"/>
                </a:lnTo>
                <a:lnTo>
                  <a:pt x="8122712" y="4453326"/>
                </a:lnTo>
                <a:cubicBezTo>
                  <a:pt x="8013866" y="6600621"/>
                  <a:pt x="6238345" y="8308193"/>
                  <a:pt x="4064000" y="8308193"/>
                </a:cubicBezTo>
                <a:cubicBezTo>
                  <a:pt x="1889655" y="8308193"/>
                  <a:pt x="114135" y="6600621"/>
                  <a:pt x="5288" y="4453326"/>
                </a:cubicBezTo>
                <a:lnTo>
                  <a:pt x="3529" y="4383741"/>
                </a:lnTo>
                <a:lnTo>
                  <a:pt x="0" y="4383741"/>
                </a:lnTo>
                <a:lnTo>
                  <a:pt x="0" y="424419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45" name="Picture Placeholder 44"/>
          <p:cNvSpPr>
            <a:spLocks noGrp="1"/>
          </p:cNvSpPr>
          <p:nvPr>
            <p:ph type="pic" sz="quarter" idx="18"/>
          </p:nvPr>
        </p:nvSpPr>
        <p:spPr>
          <a:xfrm>
            <a:off x="8127998" y="5693557"/>
            <a:ext cx="8128000" cy="8308193"/>
          </a:xfrm>
          <a:custGeom>
            <a:avLst/>
            <a:gdLst>
              <a:gd name="connsiteX0" fmla="*/ 4064000 w 8128000"/>
              <a:gd name="connsiteY0" fmla="*/ 0 h 8308193"/>
              <a:gd name="connsiteX1" fmla="*/ 8122712 w 8128000"/>
              <a:gd name="connsiteY1" fmla="*/ 3854867 h 8308193"/>
              <a:gd name="connsiteX2" fmla="*/ 8123111 w 8128000"/>
              <a:gd name="connsiteY2" fmla="*/ 3870665 h 8308193"/>
              <a:gd name="connsiteX3" fmla="*/ 8127999 w 8128000"/>
              <a:gd name="connsiteY3" fmla="*/ 3870665 h 8308193"/>
              <a:gd name="connsiteX4" fmla="*/ 8127999 w 8128000"/>
              <a:gd name="connsiteY4" fmla="*/ 4063962 h 8308193"/>
              <a:gd name="connsiteX5" fmla="*/ 8128000 w 8128000"/>
              <a:gd name="connsiteY5" fmla="*/ 4064000 h 8308193"/>
              <a:gd name="connsiteX6" fmla="*/ 8127999 w 8128000"/>
              <a:gd name="connsiteY6" fmla="*/ 4064038 h 8308193"/>
              <a:gd name="connsiteX7" fmla="*/ 8127999 w 8128000"/>
              <a:gd name="connsiteY7" fmla="*/ 8308193 h 8308193"/>
              <a:gd name="connsiteX8" fmla="*/ 1 w 8128000"/>
              <a:gd name="connsiteY8" fmla="*/ 8308193 h 8308193"/>
              <a:gd name="connsiteX9" fmla="*/ 1 w 8128000"/>
              <a:gd name="connsiteY9" fmla="*/ 4064043 h 8308193"/>
              <a:gd name="connsiteX10" fmla="*/ 0 w 8128000"/>
              <a:gd name="connsiteY10" fmla="*/ 4064000 h 8308193"/>
              <a:gd name="connsiteX11" fmla="*/ 1 w 8128000"/>
              <a:gd name="connsiteY11" fmla="*/ 4063957 h 8308193"/>
              <a:gd name="connsiteX12" fmla="*/ 1 w 8128000"/>
              <a:gd name="connsiteY12" fmla="*/ 3870665 h 8308193"/>
              <a:gd name="connsiteX13" fmla="*/ 4889 w 8128000"/>
              <a:gd name="connsiteY13" fmla="*/ 3870665 h 8308193"/>
              <a:gd name="connsiteX14" fmla="*/ 5288 w 8128000"/>
              <a:gd name="connsiteY14" fmla="*/ 3854867 h 8308193"/>
              <a:gd name="connsiteX15" fmla="*/ 4064000 w 8128000"/>
              <a:gd name="connsiteY15" fmla="*/ 0 h 8308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128000" h="8308193">
                <a:moveTo>
                  <a:pt x="4064000" y="0"/>
                </a:moveTo>
                <a:cubicBezTo>
                  <a:pt x="6238345" y="0"/>
                  <a:pt x="8013865" y="1707573"/>
                  <a:pt x="8122712" y="3854867"/>
                </a:cubicBezTo>
                <a:lnTo>
                  <a:pt x="8123111" y="3870665"/>
                </a:lnTo>
                <a:lnTo>
                  <a:pt x="8127999" y="3870665"/>
                </a:lnTo>
                <a:lnTo>
                  <a:pt x="8127999" y="4063962"/>
                </a:lnTo>
                <a:lnTo>
                  <a:pt x="8128000" y="4064000"/>
                </a:lnTo>
                <a:lnTo>
                  <a:pt x="8127999" y="4064038"/>
                </a:lnTo>
                <a:lnTo>
                  <a:pt x="8127999" y="8308193"/>
                </a:lnTo>
                <a:lnTo>
                  <a:pt x="1" y="8308193"/>
                </a:lnTo>
                <a:lnTo>
                  <a:pt x="1" y="4064043"/>
                </a:lnTo>
                <a:lnTo>
                  <a:pt x="0" y="4064000"/>
                </a:lnTo>
                <a:lnTo>
                  <a:pt x="1" y="4063957"/>
                </a:lnTo>
                <a:lnTo>
                  <a:pt x="1" y="3870665"/>
                </a:lnTo>
                <a:lnTo>
                  <a:pt x="4889" y="3870665"/>
                </a:lnTo>
                <a:lnTo>
                  <a:pt x="5288" y="3854867"/>
                </a:lnTo>
                <a:cubicBezTo>
                  <a:pt x="114135" y="1707573"/>
                  <a:pt x="1889655" y="0"/>
                  <a:pt x="4064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 dirty="0"/>
          </a:p>
        </p:txBody>
      </p:sp>
      <p:sp>
        <p:nvSpPr>
          <p:cNvPr id="8" name="Text Placeholder 19"/>
          <p:cNvSpPr>
            <a:spLocks noGrp="1"/>
          </p:cNvSpPr>
          <p:nvPr>
            <p:ph type="body" sz="quarter" idx="19"/>
          </p:nvPr>
        </p:nvSpPr>
        <p:spPr>
          <a:xfrm>
            <a:off x="738187" y="8870336"/>
            <a:ext cx="6651625" cy="62563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36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 Placeholder 19"/>
          <p:cNvSpPr>
            <a:spLocks noGrp="1"/>
          </p:cNvSpPr>
          <p:nvPr>
            <p:ph type="body" sz="quarter" idx="20"/>
          </p:nvPr>
        </p:nvSpPr>
        <p:spPr>
          <a:xfrm>
            <a:off x="738187" y="9495971"/>
            <a:ext cx="6651625" cy="85389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19"/>
          <p:cNvSpPr>
            <a:spLocks noGrp="1"/>
          </p:cNvSpPr>
          <p:nvPr>
            <p:ph type="body" sz="quarter" idx="21"/>
          </p:nvPr>
        </p:nvSpPr>
        <p:spPr>
          <a:xfrm>
            <a:off x="8866186" y="3465082"/>
            <a:ext cx="6651625" cy="13805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22"/>
          </p:nvPr>
        </p:nvSpPr>
        <p:spPr>
          <a:xfrm>
            <a:off x="8866186" y="1985553"/>
            <a:ext cx="6651625" cy="62563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36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3" name="Text Placeholder 19"/>
          <p:cNvSpPr>
            <a:spLocks noGrp="1"/>
          </p:cNvSpPr>
          <p:nvPr>
            <p:ph type="body" sz="quarter" idx="23"/>
          </p:nvPr>
        </p:nvSpPr>
        <p:spPr>
          <a:xfrm>
            <a:off x="8866186" y="2611188"/>
            <a:ext cx="6651625" cy="85389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Text Placeholder 19"/>
          <p:cNvSpPr>
            <a:spLocks noGrp="1"/>
          </p:cNvSpPr>
          <p:nvPr>
            <p:ph type="body" sz="quarter" idx="24"/>
          </p:nvPr>
        </p:nvSpPr>
        <p:spPr>
          <a:xfrm>
            <a:off x="16994184" y="10349865"/>
            <a:ext cx="6651625" cy="138058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5" name="Text Placeholder 19"/>
          <p:cNvSpPr>
            <a:spLocks noGrp="1"/>
          </p:cNvSpPr>
          <p:nvPr>
            <p:ph type="body" sz="quarter" idx="25"/>
          </p:nvPr>
        </p:nvSpPr>
        <p:spPr>
          <a:xfrm>
            <a:off x="16994184" y="8870336"/>
            <a:ext cx="6651625" cy="62563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36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26"/>
          </p:nvPr>
        </p:nvSpPr>
        <p:spPr>
          <a:xfrm>
            <a:off x="16994184" y="9495971"/>
            <a:ext cx="6651625" cy="85389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7" name="Freeform 7"/>
          <p:cNvSpPr>
            <a:spLocks noChangeArrowheads="1"/>
          </p:cNvSpPr>
          <p:nvPr userDrawn="1"/>
        </p:nvSpPr>
        <p:spPr bwMode="auto">
          <a:xfrm>
            <a:off x="3423878" y="11872742"/>
            <a:ext cx="1198960" cy="1182870"/>
          </a:xfrm>
          <a:custGeom>
            <a:avLst/>
            <a:gdLst>
              <a:gd name="T0" fmla="*/ 193 w 655"/>
              <a:gd name="T1" fmla="*/ 261 h 648"/>
              <a:gd name="T2" fmla="*/ 150 w 655"/>
              <a:gd name="T3" fmla="*/ 305 h 648"/>
              <a:gd name="T4" fmla="*/ 299 w 655"/>
              <a:gd name="T5" fmla="*/ 454 h 648"/>
              <a:gd name="T6" fmla="*/ 623 w 655"/>
              <a:gd name="T7" fmla="*/ 130 h 648"/>
              <a:gd name="T8" fmla="*/ 579 w 655"/>
              <a:gd name="T9" fmla="*/ 81 h 648"/>
              <a:gd name="T10" fmla="*/ 299 w 655"/>
              <a:gd name="T11" fmla="*/ 361 h 648"/>
              <a:gd name="T12" fmla="*/ 193 w 655"/>
              <a:gd name="T13" fmla="*/ 261 h 648"/>
              <a:gd name="T14" fmla="*/ 592 w 655"/>
              <a:gd name="T15" fmla="*/ 323 h 648"/>
              <a:gd name="T16" fmla="*/ 330 w 655"/>
              <a:gd name="T17" fmla="*/ 585 h 648"/>
              <a:gd name="T18" fmla="*/ 69 w 655"/>
              <a:gd name="T19" fmla="*/ 323 h 648"/>
              <a:gd name="T20" fmla="*/ 330 w 655"/>
              <a:gd name="T21" fmla="*/ 62 h 648"/>
              <a:gd name="T22" fmla="*/ 399 w 655"/>
              <a:gd name="T23" fmla="*/ 74 h 648"/>
              <a:gd name="T24" fmla="*/ 455 w 655"/>
              <a:gd name="T25" fmla="*/ 18 h 648"/>
              <a:gd name="T26" fmla="*/ 330 w 655"/>
              <a:gd name="T27" fmla="*/ 0 h 648"/>
              <a:gd name="T28" fmla="*/ 0 w 655"/>
              <a:gd name="T29" fmla="*/ 323 h 648"/>
              <a:gd name="T30" fmla="*/ 330 w 655"/>
              <a:gd name="T31" fmla="*/ 647 h 648"/>
              <a:gd name="T32" fmla="*/ 654 w 655"/>
              <a:gd name="T33" fmla="*/ 323 h 648"/>
              <a:gd name="T34" fmla="*/ 592 w 655"/>
              <a:gd name="T35" fmla="*/ 323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55" h="648">
                <a:moveTo>
                  <a:pt x="193" y="261"/>
                </a:moveTo>
                <a:lnTo>
                  <a:pt x="150" y="305"/>
                </a:lnTo>
                <a:lnTo>
                  <a:pt x="299" y="454"/>
                </a:lnTo>
                <a:lnTo>
                  <a:pt x="623" y="130"/>
                </a:lnTo>
                <a:lnTo>
                  <a:pt x="579" y="81"/>
                </a:lnTo>
                <a:lnTo>
                  <a:pt x="299" y="361"/>
                </a:lnTo>
                <a:lnTo>
                  <a:pt x="193" y="261"/>
                </a:lnTo>
                <a:close/>
                <a:moveTo>
                  <a:pt x="592" y="323"/>
                </a:moveTo>
                <a:cubicBezTo>
                  <a:pt x="592" y="467"/>
                  <a:pt x="473" y="585"/>
                  <a:pt x="330" y="585"/>
                </a:cubicBezTo>
                <a:cubicBezTo>
                  <a:pt x="187" y="585"/>
                  <a:pt x="69" y="467"/>
                  <a:pt x="69" y="323"/>
                </a:cubicBezTo>
                <a:cubicBezTo>
                  <a:pt x="69" y="180"/>
                  <a:pt x="187" y="62"/>
                  <a:pt x="330" y="62"/>
                </a:cubicBezTo>
                <a:cubicBezTo>
                  <a:pt x="355" y="62"/>
                  <a:pt x="380" y="68"/>
                  <a:pt x="399" y="74"/>
                </a:cubicBezTo>
                <a:lnTo>
                  <a:pt x="455" y="18"/>
                </a:lnTo>
                <a:cubicBezTo>
                  <a:pt x="411" y="6"/>
                  <a:pt x="374" y="0"/>
                  <a:pt x="330" y="0"/>
                </a:cubicBezTo>
                <a:cubicBezTo>
                  <a:pt x="150" y="0"/>
                  <a:pt x="0" y="143"/>
                  <a:pt x="0" y="323"/>
                </a:cubicBezTo>
                <a:cubicBezTo>
                  <a:pt x="0" y="504"/>
                  <a:pt x="150" y="647"/>
                  <a:pt x="330" y="647"/>
                </a:cubicBezTo>
                <a:cubicBezTo>
                  <a:pt x="511" y="647"/>
                  <a:pt x="654" y="504"/>
                  <a:pt x="654" y="323"/>
                </a:cubicBezTo>
                <a:lnTo>
                  <a:pt x="592" y="3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8" name="Freeform 1"/>
          <p:cNvSpPr>
            <a:spLocks noChangeArrowheads="1"/>
          </p:cNvSpPr>
          <p:nvPr userDrawn="1"/>
        </p:nvSpPr>
        <p:spPr bwMode="auto">
          <a:xfrm>
            <a:off x="11657792" y="432044"/>
            <a:ext cx="1068412" cy="1184097"/>
          </a:xfrm>
          <a:custGeom>
            <a:avLst/>
            <a:gdLst>
              <a:gd name="T0" fmla="*/ 346 w 692"/>
              <a:gd name="T1" fmla="*/ 0 h 766"/>
              <a:gd name="T2" fmla="*/ 427 w 692"/>
              <a:gd name="T3" fmla="*/ 74 h 766"/>
              <a:gd name="T4" fmla="*/ 346 w 692"/>
              <a:gd name="T5" fmla="*/ 154 h 766"/>
              <a:gd name="T6" fmla="*/ 272 w 692"/>
              <a:gd name="T7" fmla="*/ 74 h 766"/>
              <a:gd name="T8" fmla="*/ 346 w 692"/>
              <a:gd name="T9" fmla="*/ 0 h 766"/>
              <a:gd name="T10" fmla="*/ 691 w 692"/>
              <a:gd name="T11" fmla="*/ 265 h 766"/>
              <a:gd name="T12" fmla="*/ 463 w 692"/>
              <a:gd name="T13" fmla="*/ 265 h 766"/>
              <a:gd name="T14" fmla="*/ 463 w 692"/>
              <a:gd name="T15" fmla="*/ 765 h 766"/>
              <a:gd name="T16" fmla="*/ 390 w 692"/>
              <a:gd name="T17" fmla="*/ 765 h 766"/>
              <a:gd name="T18" fmla="*/ 390 w 692"/>
              <a:gd name="T19" fmla="*/ 537 h 766"/>
              <a:gd name="T20" fmla="*/ 309 w 692"/>
              <a:gd name="T21" fmla="*/ 537 h 766"/>
              <a:gd name="T22" fmla="*/ 309 w 692"/>
              <a:gd name="T23" fmla="*/ 765 h 766"/>
              <a:gd name="T24" fmla="*/ 235 w 692"/>
              <a:gd name="T25" fmla="*/ 765 h 766"/>
              <a:gd name="T26" fmla="*/ 235 w 692"/>
              <a:gd name="T27" fmla="*/ 265 h 766"/>
              <a:gd name="T28" fmla="*/ 0 w 692"/>
              <a:gd name="T29" fmla="*/ 265 h 766"/>
              <a:gd name="T30" fmla="*/ 0 w 692"/>
              <a:gd name="T31" fmla="*/ 191 h 766"/>
              <a:gd name="T32" fmla="*/ 691 w 692"/>
              <a:gd name="T33" fmla="*/ 191 h 766"/>
              <a:gd name="T34" fmla="*/ 691 w 692"/>
              <a:gd name="T35" fmla="*/ 265 h 7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92" h="766">
                <a:moveTo>
                  <a:pt x="346" y="0"/>
                </a:moveTo>
                <a:cubicBezTo>
                  <a:pt x="390" y="0"/>
                  <a:pt x="427" y="33"/>
                  <a:pt x="427" y="74"/>
                </a:cubicBezTo>
                <a:cubicBezTo>
                  <a:pt x="427" y="114"/>
                  <a:pt x="386" y="154"/>
                  <a:pt x="346" y="154"/>
                </a:cubicBezTo>
                <a:cubicBezTo>
                  <a:pt x="305" y="154"/>
                  <a:pt x="272" y="114"/>
                  <a:pt x="272" y="74"/>
                </a:cubicBezTo>
                <a:cubicBezTo>
                  <a:pt x="272" y="33"/>
                  <a:pt x="309" y="0"/>
                  <a:pt x="346" y="0"/>
                </a:cubicBezTo>
                <a:close/>
                <a:moveTo>
                  <a:pt x="691" y="265"/>
                </a:moveTo>
                <a:lnTo>
                  <a:pt x="463" y="265"/>
                </a:lnTo>
                <a:lnTo>
                  <a:pt x="463" y="765"/>
                </a:lnTo>
                <a:lnTo>
                  <a:pt x="390" y="765"/>
                </a:lnTo>
                <a:lnTo>
                  <a:pt x="390" y="537"/>
                </a:lnTo>
                <a:lnTo>
                  <a:pt x="309" y="537"/>
                </a:lnTo>
                <a:lnTo>
                  <a:pt x="309" y="765"/>
                </a:lnTo>
                <a:lnTo>
                  <a:pt x="235" y="765"/>
                </a:lnTo>
                <a:lnTo>
                  <a:pt x="235" y="265"/>
                </a:lnTo>
                <a:lnTo>
                  <a:pt x="0" y="265"/>
                </a:lnTo>
                <a:lnTo>
                  <a:pt x="0" y="191"/>
                </a:lnTo>
                <a:lnTo>
                  <a:pt x="691" y="191"/>
                </a:lnTo>
                <a:lnTo>
                  <a:pt x="691" y="2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" name="Freeform 12"/>
          <p:cNvSpPr>
            <a:spLocks noChangeArrowheads="1"/>
          </p:cNvSpPr>
          <p:nvPr userDrawn="1"/>
        </p:nvSpPr>
        <p:spPr bwMode="auto">
          <a:xfrm>
            <a:off x="19771650" y="11867984"/>
            <a:ext cx="1177975" cy="1187628"/>
          </a:xfrm>
          <a:custGeom>
            <a:avLst/>
            <a:gdLst>
              <a:gd name="T0" fmla="*/ 267 w 540"/>
              <a:gd name="T1" fmla="*/ 0 h 541"/>
              <a:gd name="T2" fmla="*/ 0 w 540"/>
              <a:gd name="T3" fmla="*/ 273 h 541"/>
              <a:gd name="T4" fmla="*/ 267 w 540"/>
              <a:gd name="T5" fmla="*/ 540 h 541"/>
              <a:gd name="T6" fmla="*/ 539 w 540"/>
              <a:gd name="T7" fmla="*/ 273 h 541"/>
              <a:gd name="T8" fmla="*/ 267 w 540"/>
              <a:gd name="T9" fmla="*/ 0 h 541"/>
              <a:gd name="T10" fmla="*/ 364 w 540"/>
              <a:gd name="T11" fmla="*/ 165 h 541"/>
              <a:gd name="T12" fmla="*/ 405 w 540"/>
              <a:gd name="T13" fmla="*/ 201 h 541"/>
              <a:gd name="T14" fmla="*/ 364 w 540"/>
              <a:gd name="T15" fmla="*/ 242 h 541"/>
              <a:gd name="T16" fmla="*/ 323 w 540"/>
              <a:gd name="T17" fmla="*/ 201 h 541"/>
              <a:gd name="T18" fmla="*/ 364 w 540"/>
              <a:gd name="T19" fmla="*/ 165 h 541"/>
              <a:gd name="T20" fmla="*/ 174 w 540"/>
              <a:gd name="T21" fmla="*/ 165 h 541"/>
              <a:gd name="T22" fmla="*/ 215 w 540"/>
              <a:gd name="T23" fmla="*/ 201 h 541"/>
              <a:gd name="T24" fmla="*/ 174 w 540"/>
              <a:gd name="T25" fmla="*/ 242 h 541"/>
              <a:gd name="T26" fmla="*/ 133 w 540"/>
              <a:gd name="T27" fmla="*/ 201 h 541"/>
              <a:gd name="T28" fmla="*/ 174 w 540"/>
              <a:gd name="T29" fmla="*/ 165 h 541"/>
              <a:gd name="T30" fmla="*/ 267 w 540"/>
              <a:gd name="T31" fmla="*/ 432 h 541"/>
              <a:gd name="T32" fmla="*/ 118 w 540"/>
              <a:gd name="T33" fmla="*/ 324 h 541"/>
              <a:gd name="T34" fmla="*/ 421 w 540"/>
              <a:gd name="T35" fmla="*/ 324 h 541"/>
              <a:gd name="T36" fmla="*/ 267 w 540"/>
              <a:gd name="T37" fmla="*/ 432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540" h="541">
                <a:moveTo>
                  <a:pt x="267" y="0"/>
                </a:moveTo>
                <a:cubicBezTo>
                  <a:pt x="123" y="0"/>
                  <a:pt x="0" y="126"/>
                  <a:pt x="0" y="273"/>
                </a:cubicBezTo>
                <a:cubicBezTo>
                  <a:pt x="0" y="419"/>
                  <a:pt x="120" y="540"/>
                  <a:pt x="267" y="540"/>
                </a:cubicBezTo>
                <a:cubicBezTo>
                  <a:pt x="413" y="540"/>
                  <a:pt x="539" y="419"/>
                  <a:pt x="539" y="273"/>
                </a:cubicBezTo>
                <a:cubicBezTo>
                  <a:pt x="539" y="126"/>
                  <a:pt x="416" y="0"/>
                  <a:pt x="267" y="0"/>
                </a:cubicBezTo>
                <a:close/>
                <a:moveTo>
                  <a:pt x="364" y="165"/>
                </a:moveTo>
                <a:cubicBezTo>
                  <a:pt x="385" y="165"/>
                  <a:pt x="405" y="178"/>
                  <a:pt x="405" y="201"/>
                </a:cubicBezTo>
                <a:cubicBezTo>
                  <a:pt x="405" y="224"/>
                  <a:pt x="385" y="242"/>
                  <a:pt x="364" y="242"/>
                </a:cubicBezTo>
                <a:cubicBezTo>
                  <a:pt x="344" y="242"/>
                  <a:pt x="323" y="224"/>
                  <a:pt x="323" y="201"/>
                </a:cubicBezTo>
                <a:cubicBezTo>
                  <a:pt x="323" y="178"/>
                  <a:pt x="344" y="165"/>
                  <a:pt x="364" y="165"/>
                </a:cubicBezTo>
                <a:close/>
                <a:moveTo>
                  <a:pt x="174" y="165"/>
                </a:moveTo>
                <a:cubicBezTo>
                  <a:pt x="195" y="165"/>
                  <a:pt x="215" y="178"/>
                  <a:pt x="215" y="201"/>
                </a:cubicBezTo>
                <a:cubicBezTo>
                  <a:pt x="215" y="224"/>
                  <a:pt x="195" y="242"/>
                  <a:pt x="174" y="242"/>
                </a:cubicBezTo>
                <a:cubicBezTo>
                  <a:pt x="154" y="242"/>
                  <a:pt x="133" y="224"/>
                  <a:pt x="133" y="201"/>
                </a:cubicBezTo>
                <a:cubicBezTo>
                  <a:pt x="133" y="178"/>
                  <a:pt x="154" y="165"/>
                  <a:pt x="174" y="165"/>
                </a:cubicBezTo>
                <a:close/>
                <a:moveTo>
                  <a:pt x="267" y="432"/>
                </a:moveTo>
                <a:cubicBezTo>
                  <a:pt x="200" y="432"/>
                  <a:pt x="138" y="386"/>
                  <a:pt x="118" y="324"/>
                </a:cubicBezTo>
                <a:lnTo>
                  <a:pt x="421" y="324"/>
                </a:lnTo>
                <a:cubicBezTo>
                  <a:pt x="400" y="386"/>
                  <a:pt x="339" y="432"/>
                  <a:pt x="267" y="4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9257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19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2EA"/>
                                      </p:to>
                                    </p:animClr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2EA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A3D6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3D6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92C0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92C0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250"/>
                            </p:stCondLst>
                            <p:childTnLst>
                              <p:par>
                                <p:cTn id="31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750"/>
                            </p:stCondLst>
                            <p:childTnLst>
                              <p:par>
                                <p:cTn id="5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2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2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2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2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2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2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20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2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2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2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22" grpId="0" animBg="1"/>
      <p:bldP spid="20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/>
      <p:bldP spid="17" grpId="0" animBg="1"/>
      <p:bldP spid="17" grpId="1" animBg="1"/>
      <p:bldP spid="21" grpId="0" animBg="1"/>
      <p:bldP spid="15" grpId="0" animBg="1"/>
      <p:bldP spid="15" grpId="1" animBg="1"/>
      <p:bldP spid="16" grpId="0" animBg="1"/>
      <p:bldP spid="39" grpId="0"/>
      <p:bldP spid="45" grpId="0"/>
      <p:bldP spid="8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18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1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1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  <p:bldP spid="28" grpId="0" animBg="1"/>
      <p:bldP spid="29" grpId="0" animBg="1"/>
    </p:bld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Picture Placeholder 20"/>
          <p:cNvSpPr>
            <a:spLocks noGrp="1"/>
          </p:cNvSpPr>
          <p:nvPr>
            <p:ph type="pic" sz="quarter" idx="24"/>
          </p:nvPr>
        </p:nvSpPr>
        <p:spPr>
          <a:xfrm>
            <a:off x="5643671" y="7616722"/>
            <a:ext cx="3608394" cy="411919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3" name="Picture Placeholder 20"/>
          <p:cNvSpPr>
            <a:spLocks noGrp="1"/>
          </p:cNvSpPr>
          <p:nvPr>
            <p:ph type="pic" sz="quarter" idx="19"/>
          </p:nvPr>
        </p:nvSpPr>
        <p:spPr>
          <a:xfrm>
            <a:off x="2035279" y="3533647"/>
            <a:ext cx="3608394" cy="408478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4" name="Picture Placeholder 20"/>
          <p:cNvSpPr>
            <a:spLocks noGrp="1"/>
          </p:cNvSpPr>
          <p:nvPr>
            <p:ph type="pic" sz="quarter" idx="20"/>
          </p:nvPr>
        </p:nvSpPr>
        <p:spPr>
          <a:xfrm>
            <a:off x="5643671" y="3533647"/>
            <a:ext cx="3608394" cy="408477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5" name="Picture Placeholder 20"/>
          <p:cNvSpPr>
            <a:spLocks noGrp="1"/>
          </p:cNvSpPr>
          <p:nvPr>
            <p:ph type="pic" sz="quarter" idx="22"/>
          </p:nvPr>
        </p:nvSpPr>
        <p:spPr>
          <a:xfrm>
            <a:off x="2035277" y="7616722"/>
            <a:ext cx="3608394" cy="411919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20"/>
          <p:cNvSpPr>
            <a:spLocks noGrp="1"/>
          </p:cNvSpPr>
          <p:nvPr>
            <p:ph type="pic" sz="quarter" idx="16"/>
          </p:nvPr>
        </p:nvSpPr>
        <p:spPr>
          <a:xfrm>
            <a:off x="11332238" y="3506003"/>
            <a:ext cx="3678222" cy="411242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7" name="Picture Placeholder 20"/>
          <p:cNvSpPr>
            <a:spLocks noGrp="1"/>
          </p:cNvSpPr>
          <p:nvPr>
            <p:ph type="pic" sz="quarter" idx="17"/>
          </p:nvPr>
        </p:nvSpPr>
        <p:spPr>
          <a:xfrm>
            <a:off x="15016174" y="7623495"/>
            <a:ext cx="3678222" cy="411242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8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18697385" y="3508386"/>
            <a:ext cx="3678222" cy="411242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267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250"/>
                            </p:stCondLst>
                            <p:childTnLst>
                              <p:par>
                                <p:cTn id="37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8127999" y="-2"/>
            <a:ext cx="4064000" cy="68579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4064000" cy="68579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4064000" y="6857999"/>
            <a:ext cx="4063999" cy="685800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5"/>
          </p:nvPr>
        </p:nvSpPr>
        <p:spPr>
          <a:xfrm>
            <a:off x="12191998" y="6857999"/>
            <a:ext cx="4063999" cy="685800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26"/>
          </p:nvPr>
        </p:nvSpPr>
        <p:spPr>
          <a:xfrm>
            <a:off x="16255996" y="0"/>
            <a:ext cx="4064000" cy="685799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20319995" y="6858001"/>
            <a:ext cx="4063999" cy="685800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0" name="Text Placeholder 12"/>
          <p:cNvSpPr>
            <a:spLocks noGrp="1"/>
          </p:cNvSpPr>
          <p:nvPr>
            <p:ph type="body" sz="quarter" idx="28"/>
          </p:nvPr>
        </p:nvSpPr>
        <p:spPr>
          <a:xfrm>
            <a:off x="4872831" y="860375"/>
            <a:ext cx="2446337" cy="3792537"/>
          </a:xfrm>
        </p:spPr>
        <p:txBody>
          <a:bodyPr anchor="b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12"/>
          <p:cNvSpPr>
            <a:spLocks noGrp="1"/>
          </p:cNvSpPr>
          <p:nvPr>
            <p:ph type="body" sz="quarter" idx="29"/>
          </p:nvPr>
        </p:nvSpPr>
        <p:spPr>
          <a:xfrm>
            <a:off x="13000828" y="860375"/>
            <a:ext cx="2446337" cy="3792537"/>
          </a:xfrm>
        </p:spPr>
        <p:txBody>
          <a:bodyPr anchor="b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Text Placeholder 12"/>
          <p:cNvSpPr>
            <a:spLocks noGrp="1"/>
          </p:cNvSpPr>
          <p:nvPr>
            <p:ph type="body" sz="quarter" idx="30"/>
          </p:nvPr>
        </p:nvSpPr>
        <p:spPr>
          <a:xfrm>
            <a:off x="21128826" y="860375"/>
            <a:ext cx="2446337" cy="3792537"/>
          </a:xfrm>
        </p:spPr>
        <p:txBody>
          <a:bodyPr anchor="b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3" name="Text Placeholder 12"/>
          <p:cNvSpPr>
            <a:spLocks noGrp="1"/>
          </p:cNvSpPr>
          <p:nvPr>
            <p:ph type="body" sz="quarter" idx="31"/>
          </p:nvPr>
        </p:nvSpPr>
        <p:spPr>
          <a:xfrm>
            <a:off x="808832" y="9063085"/>
            <a:ext cx="2446337" cy="379253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32"/>
          </p:nvPr>
        </p:nvSpPr>
        <p:spPr>
          <a:xfrm>
            <a:off x="8936829" y="9063085"/>
            <a:ext cx="2446337" cy="379253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7" name="Text Placeholder 12"/>
          <p:cNvSpPr>
            <a:spLocks noGrp="1"/>
          </p:cNvSpPr>
          <p:nvPr>
            <p:ph type="body" sz="quarter" idx="33"/>
          </p:nvPr>
        </p:nvSpPr>
        <p:spPr>
          <a:xfrm>
            <a:off x="17064826" y="9063084"/>
            <a:ext cx="2446337" cy="379253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5" name="TextBox 2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915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/>
      <p:bldP spid="20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2" presetClass="entr" presetSubtype="1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2" presetClass="entr" presetSubtype="1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22" presetClass="entr" presetSubtype="1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/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820319" y="3298246"/>
            <a:ext cx="4785042" cy="3872227"/>
          </a:xfrm>
          <a:prstGeom prst="round2DiagRect">
            <a:avLst>
              <a:gd name="adj1" fmla="val 0"/>
              <a:gd name="adj2" fmla="val 0"/>
            </a:avLst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2035277" y="3298247"/>
            <a:ext cx="4785042" cy="3872227"/>
          </a:xfrm>
          <a:prstGeom prst="round2DiagRect">
            <a:avLst>
              <a:gd name="adj1" fmla="val 0"/>
              <a:gd name="adj2" fmla="val 0"/>
            </a:avLst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9"/>
          </p:nvPr>
        </p:nvSpPr>
        <p:spPr>
          <a:xfrm>
            <a:off x="17590565" y="7851196"/>
            <a:ext cx="4785042" cy="3872227"/>
          </a:xfrm>
          <a:prstGeom prst="round2DiagRect">
            <a:avLst>
              <a:gd name="adj1" fmla="val 0"/>
              <a:gd name="adj2" fmla="val 0"/>
            </a:avLst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20"/>
          </p:nvPr>
        </p:nvSpPr>
        <p:spPr>
          <a:xfrm>
            <a:off x="12805523" y="7851197"/>
            <a:ext cx="4785042" cy="3872227"/>
          </a:xfrm>
          <a:prstGeom prst="round2DiagRect">
            <a:avLst>
              <a:gd name="adj1" fmla="val 0"/>
              <a:gd name="adj2" fmla="val 0"/>
            </a:avLst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07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52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53" presetClass="entr" presetSubtype="52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50"/>
                            </p:stCondLst>
                            <p:childTnLst>
                              <p:par>
                                <p:cTn id="32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  <p:bldP spid="8" grpId="0"/>
      <p:bldP spid="10" grpId="0"/>
      <p:bldP spid="12" grpId="0"/>
      <p:bldP spid="14" grpId="0"/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Picture Placeholder 207"/>
          <p:cNvSpPr>
            <a:spLocks noGrp="1"/>
          </p:cNvSpPr>
          <p:nvPr>
            <p:ph type="pic" sz="quarter" idx="41"/>
          </p:nvPr>
        </p:nvSpPr>
        <p:spPr>
          <a:xfrm>
            <a:off x="14571238" y="7549801"/>
            <a:ext cx="3841595" cy="4060973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207"/>
          <p:cNvSpPr>
            <a:spLocks noGrp="1"/>
          </p:cNvSpPr>
          <p:nvPr>
            <p:ph type="pic" sz="quarter" idx="46"/>
          </p:nvPr>
        </p:nvSpPr>
        <p:spPr>
          <a:xfrm>
            <a:off x="2138944" y="3447711"/>
            <a:ext cx="16273889" cy="4088385"/>
          </a:xfrm>
          <a:prstGeom prst="roundRect">
            <a:avLst>
              <a:gd name="adj" fmla="val 0"/>
            </a:avLst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Picture Placeholder 207"/>
          <p:cNvSpPr>
            <a:spLocks noGrp="1"/>
          </p:cNvSpPr>
          <p:nvPr>
            <p:ph type="pic" sz="quarter" idx="47"/>
          </p:nvPr>
        </p:nvSpPr>
        <p:spPr>
          <a:xfrm flipH="1">
            <a:off x="18412833" y="7549801"/>
            <a:ext cx="3841595" cy="4060973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1" name="Picture Placeholder 207"/>
          <p:cNvSpPr>
            <a:spLocks noGrp="1"/>
          </p:cNvSpPr>
          <p:nvPr>
            <p:ph type="pic" sz="quarter" idx="48"/>
          </p:nvPr>
        </p:nvSpPr>
        <p:spPr>
          <a:xfrm>
            <a:off x="18412833" y="3461416"/>
            <a:ext cx="3841595" cy="4060973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234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  <p:bldP spid="8" grpId="0"/>
      <p:bldP spid="9" grpId="0"/>
      <p:bldP spid="10" grpId="0"/>
      <p:bldP spid="11" grpId="0"/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Picture Placeholder 24"/>
          <p:cNvSpPr>
            <a:spLocks noGrp="1"/>
          </p:cNvSpPr>
          <p:nvPr>
            <p:ph type="pic" sz="quarter" idx="11"/>
          </p:nvPr>
        </p:nvSpPr>
        <p:spPr>
          <a:xfrm>
            <a:off x="2204351" y="3298324"/>
            <a:ext cx="8466137" cy="8466138"/>
          </a:xfrm>
          <a:custGeom>
            <a:avLst/>
            <a:gdLst>
              <a:gd name="connsiteX0" fmla="*/ 4233069 w 8466137"/>
              <a:gd name="connsiteY0" fmla="*/ 3182891 h 8466138"/>
              <a:gd name="connsiteX1" fmla="*/ 5284053 w 8466137"/>
              <a:gd name="connsiteY1" fmla="*/ 4233069 h 8466138"/>
              <a:gd name="connsiteX2" fmla="*/ 4233069 w 8466137"/>
              <a:gd name="connsiteY2" fmla="*/ 5283247 h 8466138"/>
              <a:gd name="connsiteX3" fmla="*/ 3182082 w 8466137"/>
              <a:gd name="connsiteY3" fmla="*/ 4233069 h 8466138"/>
              <a:gd name="connsiteX4" fmla="*/ 4233069 w 8466137"/>
              <a:gd name="connsiteY4" fmla="*/ 3182891 h 8466138"/>
              <a:gd name="connsiteX5" fmla="*/ 4233069 w 8466137"/>
              <a:gd name="connsiteY5" fmla="*/ 2752140 h 8466138"/>
              <a:gd name="connsiteX6" fmla="*/ 2751002 w 8466137"/>
              <a:gd name="connsiteY6" fmla="*/ 4233068 h 8466138"/>
              <a:gd name="connsiteX7" fmla="*/ 4233069 w 8466137"/>
              <a:gd name="connsiteY7" fmla="*/ 5713996 h 8466138"/>
              <a:gd name="connsiteX8" fmla="*/ 5715137 w 8466137"/>
              <a:gd name="connsiteY8" fmla="*/ 4233068 h 8466138"/>
              <a:gd name="connsiteX9" fmla="*/ 4233069 w 8466137"/>
              <a:gd name="connsiteY9" fmla="*/ 2752140 h 8466138"/>
              <a:gd name="connsiteX10" fmla="*/ 4233069 w 8466137"/>
              <a:gd name="connsiteY10" fmla="*/ 0 h 8466138"/>
              <a:gd name="connsiteX11" fmla="*/ 8466137 w 8466137"/>
              <a:gd name="connsiteY11" fmla="*/ 4233069 h 8466138"/>
              <a:gd name="connsiteX12" fmla="*/ 4233069 w 8466137"/>
              <a:gd name="connsiteY12" fmla="*/ 8466138 h 8466138"/>
              <a:gd name="connsiteX13" fmla="*/ 0 w 8466137"/>
              <a:gd name="connsiteY13" fmla="*/ 4233069 h 8466138"/>
              <a:gd name="connsiteX14" fmla="*/ 4233069 w 8466137"/>
              <a:gd name="connsiteY14" fmla="*/ 0 h 846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466137" h="8466138">
                <a:moveTo>
                  <a:pt x="4233069" y="3182891"/>
                </a:moveTo>
                <a:cubicBezTo>
                  <a:pt x="4813513" y="3182891"/>
                  <a:pt x="5284053" y="3653072"/>
                  <a:pt x="5284053" y="4233069"/>
                </a:cubicBezTo>
                <a:cubicBezTo>
                  <a:pt x="5284053" y="4813066"/>
                  <a:pt x="4813513" y="5283247"/>
                  <a:pt x="4233069" y="5283247"/>
                </a:cubicBezTo>
                <a:cubicBezTo>
                  <a:pt x="3652624" y="5283247"/>
                  <a:pt x="3182082" y="4813066"/>
                  <a:pt x="3182082" y="4233069"/>
                </a:cubicBezTo>
                <a:cubicBezTo>
                  <a:pt x="3182082" y="3653072"/>
                  <a:pt x="3652624" y="3182891"/>
                  <a:pt x="4233069" y="3182891"/>
                </a:cubicBezTo>
                <a:close/>
                <a:moveTo>
                  <a:pt x="4233069" y="2752140"/>
                </a:moveTo>
                <a:cubicBezTo>
                  <a:pt x="3414546" y="2752140"/>
                  <a:pt x="2751002" y="3415174"/>
                  <a:pt x="2751002" y="4233068"/>
                </a:cubicBezTo>
                <a:cubicBezTo>
                  <a:pt x="2751002" y="5050962"/>
                  <a:pt x="3414546" y="5713996"/>
                  <a:pt x="4233069" y="5713996"/>
                </a:cubicBezTo>
                <a:cubicBezTo>
                  <a:pt x="5051593" y="5713996"/>
                  <a:pt x="5715137" y="5050962"/>
                  <a:pt x="5715137" y="4233068"/>
                </a:cubicBezTo>
                <a:cubicBezTo>
                  <a:pt x="5715137" y="3415174"/>
                  <a:pt x="5051593" y="2752140"/>
                  <a:pt x="4233069" y="2752140"/>
                </a:cubicBezTo>
                <a:close/>
                <a:moveTo>
                  <a:pt x="4233069" y="0"/>
                </a:moveTo>
                <a:cubicBezTo>
                  <a:pt x="6570929" y="0"/>
                  <a:pt x="8466137" y="1895210"/>
                  <a:pt x="8466137" y="4233069"/>
                </a:cubicBezTo>
                <a:cubicBezTo>
                  <a:pt x="8466137" y="6570928"/>
                  <a:pt x="6570929" y="8466138"/>
                  <a:pt x="4233069" y="8466138"/>
                </a:cubicBezTo>
                <a:cubicBezTo>
                  <a:pt x="1895210" y="8466138"/>
                  <a:pt x="0" y="6570928"/>
                  <a:pt x="0" y="4233069"/>
                </a:cubicBezTo>
                <a:cubicBezTo>
                  <a:pt x="0" y="1895210"/>
                  <a:pt x="1895210" y="0"/>
                  <a:pt x="423306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9" name="Picture Placeholder 25"/>
          <p:cNvSpPr>
            <a:spLocks noGrp="1"/>
          </p:cNvSpPr>
          <p:nvPr>
            <p:ph type="pic" sz="quarter" idx="12"/>
          </p:nvPr>
        </p:nvSpPr>
        <p:spPr>
          <a:xfrm>
            <a:off x="8171794" y="7531393"/>
            <a:ext cx="4997388" cy="4997389"/>
          </a:xfrm>
          <a:custGeom>
            <a:avLst/>
            <a:gdLst>
              <a:gd name="connsiteX0" fmla="*/ 4233069 w 8466137"/>
              <a:gd name="connsiteY0" fmla="*/ 3182891 h 8466138"/>
              <a:gd name="connsiteX1" fmla="*/ 5284053 w 8466137"/>
              <a:gd name="connsiteY1" fmla="*/ 4233069 h 8466138"/>
              <a:gd name="connsiteX2" fmla="*/ 4233069 w 8466137"/>
              <a:gd name="connsiteY2" fmla="*/ 5283247 h 8466138"/>
              <a:gd name="connsiteX3" fmla="*/ 3182082 w 8466137"/>
              <a:gd name="connsiteY3" fmla="*/ 4233069 h 8466138"/>
              <a:gd name="connsiteX4" fmla="*/ 4233069 w 8466137"/>
              <a:gd name="connsiteY4" fmla="*/ 3182891 h 8466138"/>
              <a:gd name="connsiteX5" fmla="*/ 4233069 w 8466137"/>
              <a:gd name="connsiteY5" fmla="*/ 2752140 h 8466138"/>
              <a:gd name="connsiteX6" fmla="*/ 2751002 w 8466137"/>
              <a:gd name="connsiteY6" fmla="*/ 4233068 h 8466138"/>
              <a:gd name="connsiteX7" fmla="*/ 4233069 w 8466137"/>
              <a:gd name="connsiteY7" fmla="*/ 5713996 h 8466138"/>
              <a:gd name="connsiteX8" fmla="*/ 5715137 w 8466137"/>
              <a:gd name="connsiteY8" fmla="*/ 4233068 h 8466138"/>
              <a:gd name="connsiteX9" fmla="*/ 4233069 w 8466137"/>
              <a:gd name="connsiteY9" fmla="*/ 2752140 h 8466138"/>
              <a:gd name="connsiteX10" fmla="*/ 4233069 w 8466137"/>
              <a:gd name="connsiteY10" fmla="*/ 0 h 8466138"/>
              <a:gd name="connsiteX11" fmla="*/ 8466137 w 8466137"/>
              <a:gd name="connsiteY11" fmla="*/ 4233069 h 8466138"/>
              <a:gd name="connsiteX12" fmla="*/ 4233069 w 8466137"/>
              <a:gd name="connsiteY12" fmla="*/ 8466138 h 8466138"/>
              <a:gd name="connsiteX13" fmla="*/ 0 w 8466137"/>
              <a:gd name="connsiteY13" fmla="*/ 4233069 h 8466138"/>
              <a:gd name="connsiteX14" fmla="*/ 4233069 w 8466137"/>
              <a:gd name="connsiteY14" fmla="*/ 0 h 846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466137" h="8466138">
                <a:moveTo>
                  <a:pt x="4233069" y="3182891"/>
                </a:moveTo>
                <a:cubicBezTo>
                  <a:pt x="4813513" y="3182891"/>
                  <a:pt x="5284053" y="3653072"/>
                  <a:pt x="5284053" y="4233069"/>
                </a:cubicBezTo>
                <a:cubicBezTo>
                  <a:pt x="5284053" y="4813066"/>
                  <a:pt x="4813513" y="5283247"/>
                  <a:pt x="4233069" y="5283247"/>
                </a:cubicBezTo>
                <a:cubicBezTo>
                  <a:pt x="3652624" y="5283247"/>
                  <a:pt x="3182082" y="4813066"/>
                  <a:pt x="3182082" y="4233069"/>
                </a:cubicBezTo>
                <a:cubicBezTo>
                  <a:pt x="3182082" y="3653072"/>
                  <a:pt x="3652624" y="3182891"/>
                  <a:pt x="4233069" y="3182891"/>
                </a:cubicBezTo>
                <a:close/>
                <a:moveTo>
                  <a:pt x="4233069" y="2752140"/>
                </a:moveTo>
                <a:cubicBezTo>
                  <a:pt x="3414546" y="2752140"/>
                  <a:pt x="2751002" y="3415174"/>
                  <a:pt x="2751002" y="4233068"/>
                </a:cubicBezTo>
                <a:cubicBezTo>
                  <a:pt x="2751002" y="5050962"/>
                  <a:pt x="3414546" y="5713996"/>
                  <a:pt x="4233069" y="5713996"/>
                </a:cubicBezTo>
                <a:cubicBezTo>
                  <a:pt x="5051593" y="5713996"/>
                  <a:pt x="5715137" y="5050962"/>
                  <a:pt x="5715137" y="4233068"/>
                </a:cubicBezTo>
                <a:cubicBezTo>
                  <a:pt x="5715137" y="3415174"/>
                  <a:pt x="5051593" y="2752140"/>
                  <a:pt x="4233069" y="2752140"/>
                </a:cubicBezTo>
                <a:close/>
                <a:moveTo>
                  <a:pt x="4233069" y="0"/>
                </a:moveTo>
                <a:cubicBezTo>
                  <a:pt x="6570929" y="0"/>
                  <a:pt x="8466137" y="1895210"/>
                  <a:pt x="8466137" y="4233069"/>
                </a:cubicBezTo>
                <a:cubicBezTo>
                  <a:pt x="8466137" y="6570928"/>
                  <a:pt x="6570929" y="8466138"/>
                  <a:pt x="4233069" y="8466138"/>
                </a:cubicBezTo>
                <a:cubicBezTo>
                  <a:pt x="1895210" y="8466138"/>
                  <a:pt x="0" y="6570928"/>
                  <a:pt x="0" y="4233069"/>
                </a:cubicBezTo>
                <a:cubicBezTo>
                  <a:pt x="0" y="1895210"/>
                  <a:pt x="1895210" y="0"/>
                  <a:pt x="423306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457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52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/>
      <p:bldP spid="8" grpId="0"/>
      <p:bldP spid="9" grpId="0"/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ound Same Side Corner Rectangle 25"/>
          <p:cNvSpPr/>
          <p:nvPr userDrawn="1"/>
        </p:nvSpPr>
        <p:spPr>
          <a:xfrm rot="5400000">
            <a:off x="9075556" y="6014087"/>
            <a:ext cx="2751091" cy="717668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7" name="Round Same Side Corner Rectangle 26"/>
          <p:cNvSpPr/>
          <p:nvPr userDrawn="1"/>
        </p:nvSpPr>
        <p:spPr>
          <a:xfrm rot="5400000">
            <a:off x="15071772" y="1318261"/>
            <a:ext cx="2751091" cy="717668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8" name="Oval 27"/>
          <p:cNvSpPr/>
          <p:nvPr userDrawn="1"/>
        </p:nvSpPr>
        <p:spPr>
          <a:xfrm>
            <a:off x="5095874" y="8160205"/>
            <a:ext cx="3533773" cy="3533773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9" name="Oval 28"/>
          <p:cNvSpPr/>
          <p:nvPr userDrawn="1"/>
        </p:nvSpPr>
        <p:spPr>
          <a:xfrm>
            <a:off x="11092090" y="3464380"/>
            <a:ext cx="3533773" cy="3533773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4" name="Round Same Side Corner Rectangle 23"/>
          <p:cNvSpPr/>
          <p:nvPr userDrawn="1"/>
        </p:nvSpPr>
        <p:spPr>
          <a:xfrm rot="5400000">
            <a:off x="5675131" y="1318261"/>
            <a:ext cx="2751091" cy="717668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5" name="Round Same Side Corner Rectangle 24"/>
          <p:cNvSpPr/>
          <p:nvPr userDrawn="1"/>
        </p:nvSpPr>
        <p:spPr>
          <a:xfrm rot="5400000">
            <a:off x="18472197" y="6014086"/>
            <a:ext cx="2751091" cy="717668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762125" y="3531055"/>
            <a:ext cx="3400425" cy="340042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162550" y="8226880"/>
            <a:ext cx="3400425" cy="340042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11158765" y="3531055"/>
            <a:ext cx="3400425" cy="340042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559190" y="8226880"/>
            <a:ext cx="3400425" cy="340042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5881687" y="4678953"/>
            <a:ext cx="3971925" cy="2200275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9282112" y="9374778"/>
            <a:ext cx="3971925" cy="2200275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15278328" y="4678953"/>
            <a:ext cx="3971925" cy="2200275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18678753" y="9374778"/>
            <a:ext cx="3971925" cy="2200275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881686" y="3609433"/>
            <a:ext cx="3971925" cy="904875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15278327" y="3609432"/>
            <a:ext cx="3971925" cy="904875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0"/>
          </p:nvPr>
        </p:nvSpPr>
        <p:spPr>
          <a:xfrm>
            <a:off x="9282112" y="8305258"/>
            <a:ext cx="3971925" cy="904875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21"/>
          </p:nvPr>
        </p:nvSpPr>
        <p:spPr>
          <a:xfrm>
            <a:off x="18678752" y="8305258"/>
            <a:ext cx="3971925" cy="904875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1695336" y="3464380"/>
            <a:ext cx="3533773" cy="3533773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3" name="Oval 22"/>
          <p:cNvSpPr/>
          <p:nvPr userDrawn="1"/>
        </p:nvSpPr>
        <p:spPr>
          <a:xfrm>
            <a:off x="14492515" y="8160204"/>
            <a:ext cx="3533773" cy="3533773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5632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1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1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1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0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3" dur="1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25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750"/>
                            </p:stCondLst>
                            <p:childTnLst>
                              <p:par>
                                <p:cTn id="6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24" grpId="0" animBg="1"/>
      <p:bldP spid="25" grpId="0" animBg="1"/>
      <p:bldP spid="7" grpId="0"/>
      <p:bldP spid="8" grpId="0"/>
      <p:bldP spid="9" grpId="0"/>
      <p:bldP spid="10" grpId="0"/>
      <p:bldP spid="12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/>
      <p:bldP spid="22" grpId="0" animBg="1"/>
      <p:bldP spid="23" grpId="0" animBg="1"/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 Same Side Corner Rectangle 13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5988937" cy="13716000"/>
          </a:xfrm>
        </p:spPr>
        <p:txBody>
          <a:bodyPr/>
          <a:lstStyle/>
          <a:p>
            <a:endParaRPr lang="id-ID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6916400" y="9686925"/>
            <a:ext cx="5857875" cy="2600325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16916400" y="2062163"/>
            <a:ext cx="5857875" cy="1562100"/>
          </a:xfrm>
        </p:spPr>
        <p:txBody>
          <a:bodyPr anchor="ctr">
            <a:normAutofit/>
          </a:bodyPr>
          <a:lstStyle>
            <a:lvl1pPr marL="0" indent="0">
              <a:buNone/>
              <a:defRPr sz="36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16916399" y="7972425"/>
            <a:ext cx="5857875" cy="1257300"/>
          </a:xfrm>
        </p:spPr>
        <p:txBody>
          <a:bodyPr anchor="ctr">
            <a:normAutofit/>
          </a:bodyPr>
          <a:lstStyle>
            <a:lvl1pPr marL="0" indent="0">
              <a:buNone/>
              <a:defRPr sz="40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16916399" y="3652838"/>
            <a:ext cx="5857875" cy="2600325"/>
          </a:xfrm>
        </p:spPr>
        <p:txBody>
          <a:bodyPr anchor="t">
            <a:normAutofit/>
          </a:bodyPr>
          <a:lstStyle>
            <a:lvl1pPr marL="0" indent="0">
              <a:buNone/>
              <a:defRPr sz="6000" spc="3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271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7" grpId="0"/>
      <p:bldP spid="13" grpId="0"/>
    </p:bld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C446C-3EAA-4666-B3F9-6C239B2B6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6E6E8-F16A-4B25-8338-FBCE9B29D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A4116-02A0-4EA6-BD8C-2A93CC94C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1EB0A-73C9-4B79-BE35-DC5D067E5425}" type="datetimeFigureOut">
              <a:rPr lang="it-IT" smtClean="0"/>
              <a:t>05/10/2017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9BF4CD-BB00-4C8B-A996-914536DE4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9C5D69-7BBE-40A3-B324-EEE593FCB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56AAC-0BAC-400D-9C81-1FB688AAF77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255490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340943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AA56-919F-403F-88BC-F1349F9415B8}" type="datetime1">
              <a:rPr lang="id-ID" smtClean="0"/>
              <a:t>05/10/2017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98874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 we 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8"/>
          </p:nvPr>
        </p:nvSpPr>
        <p:spPr>
          <a:xfrm>
            <a:off x="12192001" y="9364934"/>
            <a:ext cx="9726612" cy="273921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3480989" y="9688391"/>
            <a:ext cx="6426201" cy="208091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2421924"/>
            <a:ext cx="24384000" cy="6400800"/>
          </a:xfrm>
          <a:prstGeom prst="rect">
            <a:avLst/>
          </a:prstGeom>
          <a:noFill/>
        </p:spPr>
        <p:txBody>
          <a:bodyPr/>
          <a:lstStyle/>
          <a:p>
            <a:endParaRPr lang="id-ID"/>
          </a:p>
        </p:txBody>
      </p:sp>
      <p:sp>
        <p:nvSpPr>
          <p:cNvPr id="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59090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700" y="3419475"/>
            <a:ext cx="21031200" cy="5705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700" y="9178925"/>
            <a:ext cx="21031200" cy="30003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67E5C-4A73-4E03-AAC7-8F49AF550ED2}" type="datetime1">
              <a:rPr lang="id-ID" smtClean="0"/>
              <a:t>05/10/2017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2091656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439400" cy="8702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268200" y="3651250"/>
            <a:ext cx="10439400" cy="8702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7285B-4B4D-411E-BCD3-D519A6022439}" type="datetime1">
              <a:rPr lang="id-ID" smtClean="0"/>
              <a:t>05/10/2017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1767807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5" y="730250"/>
            <a:ext cx="21031200" cy="26511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575" y="3362325"/>
            <a:ext cx="103155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575" y="5010150"/>
            <a:ext cx="10315575" cy="73691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4400" y="3362325"/>
            <a:ext cx="103663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5" cy="73691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5FA26-A21A-4E8D-88D5-01F553E0C7BE}" type="datetime1">
              <a:rPr lang="id-ID" smtClean="0"/>
              <a:t>05/10/2017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3500057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39348-F8EA-4801-B3C2-055EAEEADBC6}" type="datetime1">
              <a:rPr lang="id-ID" smtClean="0"/>
              <a:t>05/10/2017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9070142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58E6E-CEC5-49AA-9415-567C520B44B0}" type="datetime1">
              <a:rPr lang="id-ID" smtClean="0"/>
              <a:t>05/10/2017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5136551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960D1-BFC4-40DE-BF83-2231777A3EE5}" type="datetime1">
              <a:rPr lang="id-ID" smtClean="0"/>
              <a:t>05/10/2017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3740994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1C90F-16A6-4DA9-A8C7-5683331A6640}" type="datetime1">
              <a:rPr lang="id-ID" smtClean="0"/>
              <a:t>05/10/2017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1368716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CB506-A95A-446F-98C3-897716A94F96}" type="datetime1">
              <a:rPr lang="id-ID" smtClean="0"/>
              <a:t>05/10/2017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89269013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621000" cy="11623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F4CF8-E559-4BD6-AC36-28FADE207FBB}" type="datetime1">
              <a:rPr lang="id-ID" smtClean="0"/>
              <a:t>05/10/2017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84890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 we a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12650788" y="9176448"/>
            <a:ext cx="9267825" cy="27392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2465387" y="9176448"/>
            <a:ext cx="9267825" cy="27392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2421924"/>
            <a:ext cx="24384000" cy="6400800"/>
          </a:xfrm>
          <a:prstGeom prst="rect">
            <a:avLst/>
          </a:prstGeom>
          <a:noFill/>
        </p:spPr>
        <p:txBody>
          <a:bodyPr/>
          <a:lstStyle/>
          <a:p>
            <a:endParaRPr lang="id-ID"/>
          </a:p>
        </p:txBody>
      </p:sp>
      <p:sp>
        <p:nvSpPr>
          <p:cNvPr id="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8248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 we a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081164" cy="13716000"/>
          </a:xfrm>
          <a:prstGeom prst="rect">
            <a:avLst/>
          </a:prstGeom>
          <a:noFill/>
        </p:spPr>
        <p:txBody>
          <a:bodyPr/>
          <a:lstStyle/>
          <a:p>
            <a:endParaRPr lang="id-ID" dirty="0"/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13446514" y="9619286"/>
            <a:ext cx="8778486" cy="19389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13446514" y="7286623"/>
            <a:ext cx="8778486" cy="19389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13446514" y="4953960"/>
            <a:ext cx="8778486" cy="19389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13446515" y="3606182"/>
            <a:ext cx="8778486" cy="95410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2081164" y="2"/>
            <a:ext cx="12302836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621790" y="5817543"/>
            <a:ext cx="6426201" cy="208091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73701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24384000" cy="137160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0745783" y="4560256"/>
            <a:ext cx="12467611" cy="27084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745782" y="8301093"/>
            <a:ext cx="12467611" cy="14388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9474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.xml"/><Relationship Id="rId3" Type="http://schemas.openxmlformats.org/officeDocument/2006/relationships/slideLayout" Target="../slideLayouts/slideLayout60.xml"/><Relationship Id="rId7" Type="http://schemas.openxmlformats.org/officeDocument/2006/relationships/slideLayout" Target="../slideLayouts/slideLayout6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9.xml"/><Relationship Id="rId1" Type="http://schemas.openxmlformats.org/officeDocument/2006/relationships/slideLayout" Target="../slideLayouts/slideLayout58.xml"/><Relationship Id="rId6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1.xml"/><Relationship Id="rId9" Type="http://schemas.openxmlformats.org/officeDocument/2006/relationships/slideLayout" Target="../slideLayouts/slideLayout6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0" y="0"/>
            <a:ext cx="24384000" cy="19050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6" name="Rectangle 5"/>
          <p:cNvSpPr/>
          <p:nvPr userDrawn="1"/>
        </p:nvSpPr>
        <p:spPr>
          <a:xfrm>
            <a:off x="0" y="12630151"/>
            <a:ext cx="24384000" cy="108584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TextBox 8"/>
          <p:cNvSpPr txBox="1"/>
          <p:nvPr userDrawn="1"/>
        </p:nvSpPr>
        <p:spPr>
          <a:xfrm>
            <a:off x="20690119" y="12934400"/>
            <a:ext cx="315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400" dirty="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www.baxenergy.com</a:t>
            </a:r>
            <a:endParaRPr lang="id-ID" sz="2400" dirty="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581910" y="12950086"/>
            <a:ext cx="74952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it-IT" sz="2400" baseline="0" dirty="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INNOVATIVE SOLUTIONS FOR A GREENER WORLD</a:t>
            </a:r>
            <a:endParaRPr lang="id-ID" sz="2400" baseline="0" dirty="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3" name="Date Placeholder 12"/>
          <p:cNvSpPr>
            <a:spLocks noGrp="1"/>
          </p:cNvSpPr>
          <p:nvPr userDrawn="1">
            <p:ph type="dt" sz="half" idx="2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44408-F830-4ACB-8794-104F4946B287}" type="datetime1">
              <a:rPr lang="id-ID" smtClean="0"/>
              <a:t>05/10/2017</a:t>
            </a:fld>
            <a:endParaRPr lang="id-ID" dirty="0"/>
          </a:p>
        </p:txBody>
      </p:sp>
      <p:sp>
        <p:nvSpPr>
          <p:cNvPr id="14" name="Footer Placeholder 13"/>
          <p:cNvSpPr>
            <a:spLocks noGrp="1"/>
          </p:cNvSpPr>
          <p:nvPr userDrawn="1">
            <p:ph type="ftr" sz="quarter" idx="3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dirty="0"/>
              <a:t>FOOTER</a:t>
            </a:r>
            <a:endParaRPr lang="id-ID" dirty="0"/>
          </a:p>
        </p:txBody>
      </p:sp>
      <p:sp>
        <p:nvSpPr>
          <p:cNvPr id="12" name="Title Placeholder 11"/>
          <p:cNvSpPr>
            <a:spLocks noGrp="1"/>
          </p:cNvSpPr>
          <p:nvPr userDrawn="1"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16" name="Text Placeholder 15"/>
          <p:cNvSpPr>
            <a:spLocks noGrp="1"/>
          </p:cNvSpPr>
          <p:nvPr userDrawn="1"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18" name="Slide Number Placeholder 17"/>
          <p:cNvSpPr>
            <a:spLocks noGrp="1"/>
          </p:cNvSpPr>
          <p:nvPr userDrawn="1">
            <p:ph type="sldNum" sz="quarter" idx="4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689439-3594-48D8-8D51-75C7F19FBC07}" type="slidenum">
              <a:rPr lang="id-ID" smtClean="0"/>
              <a:t>‹#›</a:t>
            </a:fld>
            <a:endParaRPr lang="id-ID" dirty="0"/>
          </a:p>
        </p:txBody>
      </p:sp>
      <p:sp>
        <p:nvSpPr>
          <p:cNvPr id="15" name="Round Same Side Corner Rectangle 14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Rectangle 2"/>
          <p:cNvSpPr/>
          <p:nvPr userDrawn="1"/>
        </p:nvSpPr>
        <p:spPr>
          <a:xfrm>
            <a:off x="0" y="-516829"/>
            <a:ext cx="22933659" cy="89531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3748840" y="-516828"/>
            <a:ext cx="635160" cy="8829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5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00" y="666670"/>
            <a:ext cx="2139916" cy="921600"/>
          </a:xfrm>
          <a:prstGeom prst="rect">
            <a:avLst/>
          </a:prstGeom>
        </p:spPr>
      </p:pic>
      <p:sp>
        <p:nvSpPr>
          <p:cNvPr id="20" name="Rectangle 19"/>
          <p:cNvSpPr/>
          <p:nvPr userDrawn="1"/>
        </p:nvSpPr>
        <p:spPr>
          <a:xfrm>
            <a:off x="21014621" y="13354854"/>
            <a:ext cx="3382861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it-IT" sz="1300" b="0" i="0" u="none" strike="noStrike" kern="1200" cap="none" spc="0" normalizeH="0" baseline="0" noProof="0" dirty="0">
                <a:ln>
                  <a:noFill/>
                </a:ln>
                <a:solidFill>
                  <a:srgbClr val="194274"/>
                </a:solidFill>
                <a:effectLst/>
                <a:uLnTx/>
                <a:uFillTx/>
                <a:latin typeface="Lato Light"/>
              </a:rPr>
              <a:t>Copyright © 2017 BaxEnergy GmbH</a:t>
            </a:r>
            <a:endParaRPr lang="it-IT" sz="1300" dirty="0"/>
          </a:p>
        </p:txBody>
      </p:sp>
    </p:spTree>
    <p:extLst>
      <p:ext uri="{BB962C8B-B14F-4D97-AF65-F5344CB8AC3E}">
        <p14:creationId xmlns:p14="http://schemas.microsoft.com/office/powerpoint/2010/main" val="301505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675" r:id="rId2"/>
    <p:sldLayoutId id="2147483681" r:id="rId3"/>
    <p:sldLayoutId id="2147483733" r:id="rId4"/>
    <p:sldLayoutId id="2147483746" r:id="rId5"/>
    <p:sldLayoutId id="2147483673" r:id="rId6"/>
    <p:sldLayoutId id="2147483720" r:id="rId7"/>
    <p:sldLayoutId id="2147483688" r:id="rId8"/>
    <p:sldLayoutId id="2147483721" r:id="rId9"/>
    <p:sldLayoutId id="2147483679" r:id="rId10"/>
    <p:sldLayoutId id="2147483730" r:id="rId11"/>
    <p:sldLayoutId id="2147483732" r:id="rId12"/>
    <p:sldLayoutId id="2147483750" r:id="rId13"/>
    <p:sldLayoutId id="2147483754" r:id="rId14"/>
    <p:sldLayoutId id="2147483769" r:id="rId15"/>
    <p:sldLayoutId id="2147483682" r:id="rId16"/>
    <p:sldLayoutId id="2147483722" r:id="rId17"/>
    <p:sldLayoutId id="2147483678" r:id="rId18"/>
    <p:sldLayoutId id="2147483715" r:id="rId19"/>
    <p:sldLayoutId id="2147483724" r:id="rId20"/>
    <p:sldLayoutId id="2147483725" r:id="rId21"/>
    <p:sldLayoutId id="2147483726" r:id="rId22"/>
    <p:sldLayoutId id="2147483727" r:id="rId23"/>
    <p:sldLayoutId id="2147483716" r:id="rId24"/>
    <p:sldLayoutId id="2147483758" r:id="rId25"/>
    <p:sldLayoutId id="2147483759" r:id="rId26"/>
    <p:sldLayoutId id="2147483677" r:id="rId27"/>
    <p:sldLayoutId id="2147483749" r:id="rId28"/>
    <p:sldLayoutId id="2147483676" r:id="rId29"/>
    <p:sldLayoutId id="2147483751" r:id="rId30"/>
    <p:sldLayoutId id="2147483755" r:id="rId31"/>
    <p:sldLayoutId id="2147483684" r:id="rId32"/>
    <p:sldLayoutId id="2147483770" r:id="rId33"/>
    <p:sldLayoutId id="2147483763" r:id="rId34"/>
    <p:sldLayoutId id="2147483765" r:id="rId35"/>
    <p:sldLayoutId id="2147483764" r:id="rId36"/>
    <p:sldLayoutId id="2147483761" r:id="rId37"/>
    <p:sldLayoutId id="2147483685" r:id="rId38"/>
    <p:sldLayoutId id="2147483762" r:id="rId39"/>
    <p:sldLayoutId id="2147483760" r:id="rId40"/>
    <p:sldLayoutId id="2147483686" r:id="rId41"/>
    <p:sldLayoutId id="2147483687" r:id="rId42"/>
    <p:sldLayoutId id="2147483757" r:id="rId43"/>
    <p:sldLayoutId id="2147483689" r:id="rId44"/>
    <p:sldLayoutId id="2147483690" r:id="rId45"/>
    <p:sldLayoutId id="2147483756" r:id="rId46"/>
    <p:sldLayoutId id="2147483704" r:id="rId47"/>
    <p:sldLayoutId id="2147483705" r:id="rId48"/>
    <p:sldLayoutId id="2147483707" r:id="rId49"/>
    <p:sldLayoutId id="2147483708" r:id="rId50"/>
    <p:sldLayoutId id="2147483709" r:id="rId51"/>
    <p:sldLayoutId id="2147483710" r:id="rId52"/>
    <p:sldLayoutId id="2147483717" r:id="rId53"/>
    <p:sldLayoutId id="2147483718" r:id="rId54"/>
    <p:sldLayoutId id="2147483767" r:id="rId55"/>
    <p:sldLayoutId id="2147483768" r:id="rId56"/>
    <p:sldLayoutId id="2147483784" r:id="rId57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1" grpId="0"/>
      <p:bldP spid="15" grpId="0" animBg="1"/>
      <p:bldP spid="20" grpId="0"/>
    </p:bldLst>
  </p:timing>
  <p:hf hdr="0" ftr="0" dt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Lato Light" panose="020F0502020204030203" pitchFamily="34" charset="0"/>
          <a:ea typeface="Lato Light" panose="020F0502020204030203" pitchFamily="34" charset="0"/>
          <a:cs typeface="Lato Light" panose="020F0502020204030203" pitchFamily="34" charset="0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j-lt"/>
          <a:ea typeface="Lato" panose="020F0502020204030203" pitchFamily="34" charset="0"/>
          <a:cs typeface="Lato" panose="020F0502020204030203" pitchFamily="34" charset="0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j-lt"/>
          <a:ea typeface="Lato" panose="020F0502020204030203" pitchFamily="34" charset="0"/>
          <a:cs typeface="Lato" panose="020F0502020204030203" pitchFamily="34" charset="0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F1142-A246-413C-9F48-9931FD89ACE1}" type="datetime1">
              <a:rPr lang="id-ID" smtClean="0"/>
              <a:t>05/10/2017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30755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63B66595-13AD-4AAF-841F-F5638F724788}"/>
              </a:ext>
            </a:extLst>
          </p:cNvPr>
          <p:cNvSpPr txBox="1">
            <a:spLocks/>
          </p:cNvSpPr>
          <p:nvPr/>
        </p:nvSpPr>
        <p:spPr>
          <a:xfrm>
            <a:off x="3048000" y="5277852"/>
            <a:ext cx="18288000" cy="1742073"/>
          </a:xfrm>
          <a:prstGeom prst="rect">
            <a:avLst/>
          </a:prstGeom>
        </p:spPr>
        <p:txBody>
          <a:bodyPr/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8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</a:lstStyle>
          <a:p>
            <a:pPr algn="ctr"/>
            <a:r>
              <a:rPr lang="en-US" dirty="0"/>
              <a:t>Parallel Programming</a:t>
            </a:r>
            <a:endParaRPr lang="it-IT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01E96A35-21DA-4B4A-818C-1E3F53FAD50C}"/>
              </a:ext>
            </a:extLst>
          </p:cNvPr>
          <p:cNvSpPr txBox="1">
            <a:spLocks/>
          </p:cNvSpPr>
          <p:nvPr/>
        </p:nvSpPr>
        <p:spPr>
          <a:xfrm>
            <a:off x="3048000" y="7204076"/>
            <a:ext cx="18288000" cy="3311524"/>
          </a:xfrm>
          <a:prstGeom prst="rect">
            <a:avLst/>
          </a:prstGeom>
        </p:spPr>
        <p:txBody>
          <a:bodyPr/>
          <a:lstStyle>
            <a:lvl1pPr marL="457200" indent="-457200" algn="l" defTabSz="18288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6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371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2286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3200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41148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71233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3589C6-78CC-4A97-B0CC-BEA5DA584EA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it-IT" dirty="0"/>
              <a:t>Task Life Cycle</a:t>
            </a:r>
          </a:p>
        </p:txBody>
      </p:sp>
      <p:pic>
        <p:nvPicPr>
          <p:cNvPr id="1026" name="Picture 2" descr="Image result for Task status .net">
            <a:extLst>
              <a:ext uri="{FF2B5EF4-FFF2-40B4-BE49-F238E27FC236}">
                <a16:creationId xmlns:a16="http://schemas.microsoft.com/office/drawing/2014/main" id="{FA92F7F3-BBED-4884-A3AB-4DFA3ABA1CD5}"/>
              </a:ext>
            </a:extLst>
          </p:cNvPr>
          <p:cNvPicPr>
            <a:picLocks noGrp="1" noChangeAspect="1" noChangeArrowheads="1"/>
          </p:cNvPicPr>
          <p:nvPr>
            <p:ph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919159" y="2992671"/>
            <a:ext cx="9320062" cy="8078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7BD0D56-69C0-4D12-B1F5-11BF9876F6DC}"/>
              </a:ext>
            </a:extLst>
          </p:cNvPr>
          <p:cNvSpPr/>
          <p:nvPr/>
        </p:nvSpPr>
        <p:spPr>
          <a:xfrm>
            <a:off x="240632" y="3261588"/>
            <a:ext cx="14678527" cy="754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>
                <a:latin typeface="+mj-lt"/>
              </a:rPr>
              <a:t>Created: </a:t>
            </a:r>
            <a:r>
              <a:rPr lang="en-US" sz="4400" dirty="0">
                <a:latin typeface="+mj-lt"/>
              </a:rPr>
              <a:t>The task has been initialized but not yet scheduled.</a:t>
            </a:r>
          </a:p>
          <a:p>
            <a:r>
              <a:rPr lang="it-IT" sz="4400" b="1" dirty="0">
                <a:latin typeface="+mj-lt"/>
              </a:rPr>
              <a:t>WaitingForActivation WaitingToRun: </a:t>
            </a:r>
          </a:p>
          <a:p>
            <a:r>
              <a:rPr lang="en-US" sz="4400" dirty="0">
                <a:latin typeface="+mj-lt"/>
              </a:rPr>
              <a:t>The task is waiting to be scheduled or has been scheduled and is </a:t>
            </a:r>
            <a:r>
              <a:rPr lang="it-IT" sz="4400" dirty="0">
                <a:latin typeface="+mj-lt"/>
              </a:rPr>
              <a:t>awaiting execution.</a:t>
            </a:r>
          </a:p>
          <a:p>
            <a:r>
              <a:rPr lang="en-US" sz="4400" b="1" dirty="0">
                <a:latin typeface="+mj-lt"/>
              </a:rPr>
              <a:t>Running: </a:t>
            </a:r>
            <a:r>
              <a:rPr lang="en-US" sz="4400" dirty="0">
                <a:latin typeface="+mj-lt"/>
              </a:rPr>
              <a:t>The task is running.</a:t>
            </a:r>
          </a:p>
          <a:p>
            <a:r>
              <a:rPr lang="en-US" sz="4400" b="1" dirty="0" err="1">
                <a:latin typeface="+mj-lt"/>
              </a:rPr>
              <a:t>WaitingForChildrenToComplete</a:t>
            </a:r>
            <a:r>
              <a:rPr lang="en-US" sz="4400" b="1" dirty="0">
                <a:latin typeface="+mj-lt"/>
              </a:rPr>
              <a:t>: </a:t>
            </a:r>
            <a:r>
              <a:rPr lang="en-US" sz="4400" dirty="0">
                <a:latin typeface="+mj-lt"/>
              </a:rPr>
              <a:t>The task is waiting for a child to </a:t>
            </a:r>
            <a:r>
              <a:rPr lang="it-IT" sz="4400" dirty="0">
                <a:latin typeface="+mj-lt"/>
              </a:rPr>
              <a:t>complete.</a:t>
            </a:r>
          </a:p>
          <a:p>
            <a:r>
              <a:rPr lang="en-US" sz="4400" b="1" dirty="0" err="1">
                <a:latin typeface="+mj-lt"/>
              </a:rPr>
              <a:t>RanToCompletion</a:t>
            </a:r>
            <a:r>
              <a:rPr lang="en-US" sz="4400" b="1" dirty="0">
                <a:latin typeface="+mj-lt"/>
              </a:rPr>
              <a:t>: </a:t>
            </a:r>
            <a:r>
              <a:rPr lang="en-US" sz="4400" dirty="0">
                <a:latin typeface="+mj-lt"/>
              </a:rPr>
              <a:t>The task completed without being cancelled and without an</a:t>
            </a:r>
            <a:r>
              <a:rPr lang="it-IT" sz="4400" dirty="0">
                <a:latin typeface="+mj-lt"/>
              </a:rPr>
              <a:t>exception being thrown.</a:t>
            </a:r>
          </a:p>
          <a:p>
            <a:r>
              <a:rPr lang="en-US" sz="4400" b="1" dirty="0">
                <a:latin typeface="+mj-lt"/>
              </a:rPr>
              <a:t>Canceled: </a:t>
            </a:r>
            <a:r>
              <a:rPr lang="en-US" sz="4400" dirty="0">
                <a:latin typeface="+mj-lt"/>
              </a:rPr>
              <a:t>The task was cancelled </a:t>
            </a:r>
          </a:p>
          <a:p>
            <a:r>
              <a:rPr lang="en-US" sz="4400" b="1" dirty="0">
                <a:latin typeface="+mj-lt"/>
              </a:rPr>
              <a:t>Faulted: </a:t>
            </a:r>
            <a:r>
              <a:rPr lang="en-US" sz="4400" dirty="0">
                <a:latin typeface="+mj-lt"/>
              </a:rPr>
              <a:t>The task threw an exception</a:t>
            </a:r>
          </a:p>
        </p:txBody>
      </p:sp>
    </p:spTree>
    <p:extLst>
      <p:ext uri="{BB962C8B-B14F-4D97-AF65-F5344CB8AC3E}">
        <p14:creationId xmlns:p14="http://schemas.microsoft.com/office/powerpoint/2010/main" val="329507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BC9FAC-7D25-4A88-B708-D4CB3FE5A11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Concurrency Control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66064CA-736E-4025-9C35-C4A22835AD2B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>
            <a:normAutofit fontScale="92500" lnSpcReduction="20000"/>
          </a:bodyPr>
          <a:lstStyle/>
          <a:p>
            <a:pPr lvl="1"/>
            <a:r>
              <a:rPr lang="it-IT" dirty="0"/>
              <a:t>Basic Synchronization Primitives</a:t>
            </a:r>
          </a:p>
          <a:p>
            <a:pPr lvl="2"/>
            <a:r>
              <a:rPr lang="en-US" dirty="0"/>
              <a:t>ensure that only one </a:t>
            </a:r>
            <a:r>
              <a:rPr lang="en-US" b="1" dirty="0"/>
              <a:t>Task </a:t>
            </a:r>
            <a:r>
              <a:rPr lang="en-US" dirty="0"/>
              <a:t>is able to enter a critical region</a:t>
            </a:r>
          </a:p>
          <a:p>
            <a:pPr lvl="2"/>
            <a:endParaRPr lang="en-US" dirty="0"/>
          </a:p>
          <a:p>
            <a:pPr marL="914400" lvl="1" indent="0">
              <a:buNone/>
            </a:pPr>
            <a:r>
              <a:rPr lang="en-US" dirty="0"/>
              <a:t>lock (</a:t>
            </a:r>
            <a:r>
              <a:rPr lang="en-US" dirty="0" err="1"/>
              <a:t>lockObj</a:t>
            </a:r>
            <a:r>
              <a:rPr lang="en-US" dirty="0"/>
              <a:t>) {</a:t>
            </a:r>
          </a:p>
          <a:p>
            <a:pPr marL="914400" lvl="1" indent="0">
              <a:buNone/>
            </a:pPr>
            <a:r>
              <a:rPr lang="en-US" dirty="0"/>
              <a:t>...critical section code...</a:t>
            </a:r>
          </a:p>
          <a:p>
            <a:pPr marL="914400" lvl="1" indent="0">
              <a:buNone/>
            </a:pPr>
            <a:r>
              <a:rPr lang="en-US" dirty="0"/>
              <a:t>}</a:t>
            </a:r>
          </a:p>
          <a:p>
            <a:pPr marL="914400" lvl="1" indent="0">
              <a:buNone/>
            </a:pPr>
            <a:endParaRPr lang="en-US" dirty="0"/>
          </a:p>
          <a:p>
            <a:pPr marL="914400" lvl="1" indent="0">
              <a:buNone/>
            </a:pPr>
            <a:r>
              <a:rPr lang="en-US" dirty="0"/>
              <a:t>… is equivalent to: </a:t>
            </a:r>
          </a:p>
          <a:p>
            <a:pPr marL="914400" lvl="1" indent="0">
              <a:buNone/>
            </a:pPr>
            <a:r>
              <a:rPr lang="en-US" dirty="0"/>
              <a:t>bool </a:t>
            </a:r>
            <a:r>
              <a:rPr lang="en-US" dirty="0" err="1"/>
              <a:t>lockAcquired</a:t>
            </a:r>
            <a:r>
              <a:rPr lang="en-US" dirty="0"/>
              <a:t>;</a:t>
            </a:r>
          </a:p>
          <a:p>
            <a:pPr marL="914400" lvl="1" indent="0">
              <a:buNone/>
            </a:pPr>
            <a:r>
              <a:rPr lang="en-US" dirty="0"/>
              <a:t>try {</a:t>
            </a:r>
          </a:p>
          <a:p>
            <a:pPr marL="914400" lvl="1" indent="0">
              <a:buNone/>
            </a:pPr>
            <a:r>
              <a:rPr lang="en-US" dirty="0"/>
              <a:t>     </a:t>
            </a:r>
            <a:r>
              <a:rPr lang="en-US" dirty="0" err="1"/>
              <a:t>Monitor.Enter</a:t>
            </a:r>
            <a:r>
              <a:rPr lang="en-US" dirty="0"/>
              <a:t>(</a:t>
            </a:r>
            <a:r>
              <a:rPr lang="en-US" dirty="0" err="1"/>
              <a:t>lockObj</a:t>
            </a:r>
            <a:r>
              <a:rPr lang="en-US" dirty="0"/>
              <a:t>, ref </a:t>
            </a:r>
            <a:r>
              <a:rPr lang="en-US" dirty="0" err="1"/>
              <a:t>lockAcquired</a:t>
            </a:r>
            <a:r>
              <a:rPr lang="en-US" dirty="0"/>
              <a:t>);</a:t>
            </a:r>
          </a:p>
          <a:p>
            <a:pPr marL="914400" lvl="1" indent="0">
              <a:buNone/>
            </a:pPr>
            <a:r>
              <a:rPr lang="en-US" dirty="0"/>
              <a:t>     ...critical region code...</a:t>
            </a:r>
          </a:p>
          <a:p>
            <a:pPr marL="914400" lvl="1" indent="0">
              <a:buNone/>
            </a:pPr>
            <a:r>
              <a:rPr lang="en-US" dirty="0"/>
              <a:t>} finally {</a:t>
            </a:r>
          </a:p>
          <a:p>
            <a:pPr marL="914400" lvl="1" indent="0">
              <a:buNone/>
            </a:pPr>
            <a:r>
              <a:rPr lang="en-US" dirty="0"/>
              <a:t>if (</a:t>
            </a:r>
            <a:r>
              <a:rPr lang="en-US" dirty="0" err="1"/>
              <a:t>lockAcquired</a:t>
            </a:r>
            <a:r>
              <a:rPr lang="en-US" dirty="0"/>
              <a:t>) </a:t>
            </a:r>
            <a:r>
              <a:rPr lang="en-US" dirty="0" err="1"/>
              <a:t>Monitor.Exit</a:t>
            </a:r>
            <a:r>
              <a:rPr lang="en-US" dirty="0"/>
              <a:t>(</a:t>
            </a:r>
            <a:r>
              <a:rPr lang="en-US" dirty="0" err="1"/>
              <a:t>lockObj</a:t>
            </a:r>
            <a:r>
              <a:rPr lang="en-US" dirty="0"/>
              <a:t>);</a:t>
            </a:r>
          </a:p>
          <a:p>
            <a:pPr marL="914400" lvl="1" indent="0">
              <a:buNone/>
            </a:pPr>
            <a:r>
              <a:rPr lang="en-US" dirty="0"/>
              <a:t>}</a:t>
            </a:r>
          </a:p>
          <a:p>
            <a:pPr marL="9144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502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D142CB0-B958-4FE1-8202-BD08A1EAB76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Concurrency Control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FF28B-93D4-4786-87BE-31798E11755D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b="1" dirty="0"/>
              <a:t>Interlocked Operations</a:t>
            </a:r>
            <a:endParaRPr lang="it-IT" b="1" dirty="0"/>
          </a:p>
          <a:p>
            <a:r>
              <a:rPr lang="it-IT" b="1" dirty="0"/>
              <a:t>Exchange(</a:t>
            </a:r>
            <a:r>
              <a:rPr lang="it-IT" b="1" dirty="0" err="1"/>
              <a:t>ref</a:t>
            </a:r>
            <a:r>
              <a:rPr lang="it-IT" b="1" dirty="0"/>
              <a:t> Int32, Int32)</a:t>
            </a:r>
          </a:p>
          <a:p>
            <a:r>
              <a:rPr lang="it-IT" b="1" dirty="0" err="1"/>
              <a:t>Add</a:t>
            </a:r>
            <a:r>
              <a:rPr lang="it-IT" b="1" dirty="0"/>
              <a:t>(</a:t>
            </a:r>
            <a:r>
              <a:rPr lang="it-IT" b="1" dirty="0" err="1"/>
              <a:t>ref</a:t>
            </a:r>
            <a:r>
              <a:rPr lang="it-IT" b="1" dirty="0"/>
              <a:t> Int32, Int32)</a:t>
            </a:r>
          </a:p>
          <a:p>
            <a:r>
              <a:rPr lang="it-IT" b="1" dirty="0" err="1"/>
              <a:t>Increment</a:t>
            </a:r>
            <a:r>
              <a:rPr lang="it-IT" b="1" dirty="0"/>
              <a:t>(</a:t>
            </a:r>
            <a:r>
              <a:rPr lang="it-IT" b="1" dirty="0" err="1"/>
              <a:t>ref</a:t>
            </a:r>
            <a:r>
              <a:rPr lang="it-IT" b="1" dirty="0"/>
              <a:t> Int32)</a:t>
            </a:r>
          </a:p>
          <a:p>
            <a:r>
              <a:rPr lang="it-IT" b="1" dirty="0" err="1"/>
              <a:t>Decrement</a:t>
            </a:r>
            <a:r>
              <a:rPr lang="it-IT" b="1" dirty="0"/>
              <a:t>(</a:t>
            </a:r>
            <a:r>
              <a:rPr lang="it-IT" b="1" dirty="0" err="1"/>
              <a:t>ref</a:t>
            </a:r>
            <a:r>
              <a:rPr lang="it-IT" b="1" dirty="0"/>
              <a:t> Int32)</a:t>
            </a:r>
          </a:p>
          <a:p>
            <a:r>
              <a:rPr lang="it-IT" b="1" dirty="0" err="1"/>
              <a:t>CompareExchange</a:t>
            </a:r>
            <a:r>
              <a:rPr lang="it-IT" b="1" dirty="0"/>
              <a:t>(</a:t>
            </a:r>
            <a:r>
              <a:rPr lang="it-IT" b="1" dirty="0" err="1"/>
              <a:t>ref</a:t>
            </a:r>
            <a:r>
              <a:rPr lang="it-IT" b="1" dirty="0"/>
              <a:t> Int32, Int32, Int32)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48084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82EDF9-E261-4D79-B0E6-441542C66F2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Concurrency Control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26E62-36BF-426A-9A01-90DC92347F47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it-IT" dirty="0"/>
              <a:t>Reader-Writer Lock</a:t>
            </a:r>
          </a:p>
          <a:p>
            <a:pPr lvl="1"/>
            <a:r>
              <a:rPr lang="it-IT" dirty="0"/>
              <a:t>ReaderWriterLockSlim</a:t>
            </a:r>
            <a:r>
              <a:rPr lang="en-US" sz="5200" dirty="0"/>
              <a:t> is a common performance optimization and contains two locks—one for reading data and one for writing data—and allows multiple reader </a:t>
            </a:r>
            <a:r>
              <a:rPr lang="en-US" sz="5200" b="1" dirty="0"/>
              <a:t>Task</a:t>
            </a:r>
            <a:r>
              <a:rPr lang="en-US" sz="5200" dirty="0"/>
              <a:t>s to acquire the read lock simultaneously. When a writer comes along and requests the write lock, it is made to wait for any active readers to release the read lock before being allowed to proceed</a:t>
            </a:r>
          </a:p>
          <a:p>
            <a:pPr lvl="1"/>
            <a:r>
              <a:rPr lang="en-US" sz="5200" dirty="0" err="1"/>
              <a:t>EnterReadLock</a:t>
            </a:r>
            <a:r>
              <a:rPr lang="en-US" sz="5200" dirty="0"/>
              <a:t>(), </a:t>
            </a:r>
            <a:r>
              <a:rPr lang="en-US" sz="5200" dirty="0" err="1"/>
              <a:t>ExitReadLock</a:t>
            </a:r>
            <a:r>
              <a:rPr lang="en-US" sz="5200" dirty="0"/>
              <a:t>()</a:t>
            </a:r>
          </a:p>
          <a:p>
            <a:pPr lvl="1"/>
            <a:r>
              <a:rPr lang="en-US" sz="5200" dirty="0" err="1"/>
              <a:t>EnterWiteLock</a:t>
            </a:r>
            <a:r>
              <a:rPr lang="en-US" sz="5200" dirty="0"/>
              <a:t>(), </a:t>
            </a:r>
            <a:r>
              <a:rPr lang="en-US" sz="5200" dirty="0" err="1"/>
              <a:t>ExitWriteLock</a:t>
            </a:r>
            <a:r>
              <a:rPr lang="en-US" sz="5200" dirty="0"/>
              <a:t>()</a:t>
            </a:r>
          </a:p>
          <a:p>
            <a:pPr lvl="1"/>
            <a:r>
              <a:rPr lang="it-IT" dirty="0"/>
              <a:t>EnterUpgradeableReadLock(), ExitUpgradeableReadLock() for nested locks</a:t>
            </a:r>
            <a:endParaRPr lang="en-US" sz="5200" dirty="0"/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036530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8CAC0D-D29F-415C-B5FD-A486457EAA1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Concurrent Collections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2E359-12E0-4B12-8F35-FA1D56D952FD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it-IT" dirty="0"/>
              <a:t>ConcurrentQueue: First-In / First-Out</a:t>
            </a:r>
          </a:p>
          <a:p>
            <a:r>
              <a:rPr lang="it-IT" dirty="0"/>
              <a:t>ConcurrentStack: Last-In / First-Out</a:t>
            </a:r>
          </a:p>
          <a:p>
            <a:r>
              <a:rPr lang="it-IT" dirty="0"/>
              <a:t>ConcurrentBag: not order</a:t>
            </a:r>
          </a:p>
          <a:p>
            <a:r>
              <a:rPr lang="it-IT" dirty="0"/>
              <a:t>ConcurrentDictionary: key value object</a:t>
            </a:r>
          </a:p>
        </p:txBody>
      </p:sp>
    </p:spTree>
    <p:extLst>
      <p:ext uri="{BB962C8B-B14F-4D97-AF65-F5344CB8AC3E}">
        <p14:creationId xmlns:p14="http://schemas.microsoft.com/office/powerpoint/2010/main" val="37202883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6A057E-62BD-46F5-BA5E-44C46D858F7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Task Coordination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5C7A8-5317-4CF1-8373-3D3919A74C74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>
            <a:normAutofit/>
          </a:bodyPr>
          <a:lstStyle/>
          <a:p>
            <a:r>
              <a:rPr lang="it-IT" dirty="0"/>
              <a:t>Coordinate </a:t>
            </a:r>
            <a:r>
              <a:rPr lang="en-US" dirty="0"/>
              <a:t>activity between and amongst groups of </a:t>
            </a:r>
            <a:r>
              <a:rPr lang="en-US" b="1" dirty="0"/>
              <a:t>Task</a:t>
            </a:r>
            <a:r>
              <a:rPr lang="en-US" dirty="0"/>
              <a:t>s using synchronization primitives</a:t>
            </a:r>
          </a:p>
          <a:p>
            <a:pPr lvl="1"/>
            <a:r>
              <a:rPr lang="it-IT" dirty="0"/>
              <a:t>ManualResetEventSlim: signalling events</a:t>
            </a:r>
          </a:p>
          <a:p>
            <a:pPr lvl="1"/>
            <a:r>
              <a:rPr lang="it-IT" dirty="0"/>
              <a:t>AutoResetEvent: signalling events</a:t>
            </a:r>
          </a:p>
          <a:p>
            <a:pPr lvl="1"/>
            <a:r>
              <a:rPr lang="it-IT" dirty="0"/>
              <a:t>SemaphoreSlim: </a:t>
            </a:r>
            <a:r>
              <a:rPr lang="en-US" dirty="0"/>
              <a:t>restrict the degree of concurrency</a:t>
            </a:r>
            <a:endParaRPr lang="it-IT" dirty="0"/>
          </a:p>
          <a:p>
            <a:pPr lvl="1"/>
            <a:r>
              <a:rPr lang="en-US" dirty="0"/>
              <a:t>B</a:t>
            </a:r>
            <a:r>
              <a:rPr lang="it-IT" dirty="0"/>
              <a:t>arrier: multiphase parallel algorithm</a:t>
            </a:r>
          </a:p>
          <a:p>
            <a:pPr marL="914400" lvl="1" indent="0">
              <a:buNone/>
            </a:pPr>
            <a:endParaRPr lang="en-US" dirty="0"/>
          </a:p>
          <a:p>
            <a:r>
              <a:rPr lang="en-US" dirty="0"/>
              <a:t>Supervisor and Workers</a:t>
            </a:r>
          </a:p>
          <a:p>
            <a:pPr lvl="1"/>
            <a:r>
              <a:rPr lang="en-US" dirty="0"/>
              <a:t>Are group of tasks</a:t>
            </a:r>
          </a:p>
          <a:p>
            <a:pPr lvl="1"/>
            <a:r>
              <a:rPr lang="en-US" dirty="0"/>
              <a:t>Supervisors give directives to workers</a:t>
            </a:r>
          </a:p>
          <a:p>
            <a:pPr lvl="1"/>
            <a:r>
              <a:rPr lang="en-US" dirty="0"/>
              <a:t>They communicate using "go" and "wait" messages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373243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6624044-2580-4924-9434-910B43FC1C9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it-IT" dirty="0"/>
              <a:t>Parallel Producer/Consumer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CF380-A228-47FB-ABF8-A00AA9A7926C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dirty="0"/>
              <a:t>Allows us to decouple the production from the consumption of items</a:t>
            </a:r>
          </a:p>
          <a:p>
            <a:r>
              <a:rPr lang="en-US" dirty="0"/>
              <a:t>The flow of work from the producers to the consumers is mediated by a </a:t>
            </a:r>
            <a:r>
              <a:rPr lang="en-US" b="1" dirty="0"/>
              <a:t>collection</a:t>
            </a:r>
            <a:r>
              <a:rPr lang="en-US" dirty="0"/>
              <a:t>, typically a queue</a:t>
            </a:r>
          </a:p>
          <a:p>
            <a:r>
              <a:rPr lang="en-US" dirty="0"/>
              <a:t>A </a:t>
            </a:r>
            <a:r>
              <a:rPr lang="en-US" b="1" dirty="0"/>
              <a:t>synchronization primitive</a:t>
            </a:r>
            <a:r>
              <a:rPr lang="en-US" dirty="0"/>
              <a:t> is used so that the producers can signal the consumers when work items are available to be processed</a:t>
            </a:r>
          </a:p>
          <a:p>
            <a:r>
              <a:rPr lang="en-US" b="1" dirty="0" err="1"/>
              <a:t>System.Collections.Concurrent.BlockingCollection</a:t>
            </a:r>
            <a:r>
              <a:rPr lang="en-US" b="1" dirty="0"/>
              <a:t> </a:t>
            </a:r>
            <a:r>
              <a:rPr lang="en-US" dirty="0"/>
              <a:t>combines the collection and the synchronization primitive into one class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551413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003E62-F66B-4BA6-900D-6040CEF9459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it-IT" dirty="0"/>
              <a:t>Asynchronous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82873-C4EA-4E4C-B3A3-A8E5306CA335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dirty="0"/>
              <a:t>For I/O or CPU bound needs </a:t>
            </a:r>
            <a:r>
              <a:rPr lang="it-IT" dirty="0"/>
              <a:t>asynchronous programming is required</a:t>
            </a:r>
          </a:p>
          <a:p>
            <a:r>
              <a:rPr lang="en-US" dirty="0"/>
              <a:t>C# has a language-level asynchronous programming model </a:t>
            </a:r>
          </a:p>
          <a:p>
            <a:r>
              <a:rPr lang="en-US" dirty="0"/>
              <a:t>It follows the  Task-based Asynchronous Pattern (TAP) and is supported by the </a:t>
            </a:r>
            <a:r>
              <a:rPr lang="en-US" b="1" dirty="0" err="1"/>
              <a:t>async</a:t>
            </a:r>
            <a:r>
              <a:rPr lang="en-US" dirty="0"/>
              <a:t> / </a:t>
            </a:r>
            <a:r>
              <a:rPr lang="en-US" b="1" dirty="0"/>
              <a:t>await </a:t>
            </a:r>
            <a:r>
              <a:rPr lang="en-US" dirty="0"/>
              <a:t>keywords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17509356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0C6BC46-5216-459E-B070-0C72DB8730C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Data Parallelism: Parallel Loops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95EBA-2E34-4D89-9A67-05C3E53DB1C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62025" y="2646363"/>
            <a:ext cx="22636163" cy="6896222"/>
          </a:xfrm>
        </p:spPr>
        <p:txBody>
          <a:bodyPr/>
          <a:lstStyle/>
          <a:p>
            <a:r>
              <a:rPr lang="en-US" dirty="0" err="1"/>
              <a:t>Parallel.For</a:t>
            </a:r>
            <a:endParaRPr lang="it-IT" dirty="0"/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CE46DF-4D6C-48EA-934B-31520BEEE311}"/>
              </a:ext>
            </a:extLst>
          </p:cNvPr>
          <p:cNvSpPr/>
          <p:nvPr/>
        </p:nvSpPr>
        <p:spPr>
          <a:xfrm>
            <a:off x="962025" y="4356420"/>
            <a:ext cx="12660923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number = start; number &lt; end; ++number) </a:t>
            </a: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	if (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IsPrime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(number)) </a:t>
            </a: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primes.Add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(number);</a:t>
            </a: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it-IT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43AF42-018C-40BF-8886-4B1C48D71281}"/>
              </a:ext>
            </a:extLst>
          </p:cNvPr>
          <p:cNvSpPr/>
          <p:nvPr/>
        </p:nvSpPr>
        <p:spPr>
          <a:xfrm>
            <a:off x="14278709" y="4335638"/>
            <a:ext cx="9823938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Parallel.For</a:t>
            </a:r>
            <a:r>
              <a:rPr lang="it-IT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(start, end, number =&gt; </a:t>
            </a:r>
          </a:p>
          <a:p>
            <a:r>
              <a:rPr lang="it-IT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it-IT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	if (IsPrime(number)) </a:t>
            </a:r>
          </a:p>
          <a:p>
            <a:r>
              <a:rPr lang="it-IT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r>
              <a:rPr lang="it-IT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		lock(primes) </a:t>
            </a:r>
          </a:p>
          <a:p>
            <a:r>
              <a:rPr lang="it-IT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		{</a:t>
            </a:r>
          </a:p>
          <a:p>
            <a:pPr lvl="3"/>
            <a:r>
              <a:rPr lang="it-IT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		primes.Add(number);</a:t>
            </a:r>
          </a:p>
          <a:p>
            <a:pPr lvl="3"/>
            <a:r>
              <a:rPr lang="it-IT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	} </a:t>
            </a:r>
          </a:p>
          <a:p>
            <a:pPr lvl="3"/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it-IT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});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3570195F-19FF-4FC0-A5F3-B139160F3AE7}"/>
              </a:ext>
            </a:extLst>
          </p:cNvPr>
          <p:cNvSpPr/>
          <p:nvPr/>
        </p:nvSpPr>
        <p:spPr>
          <a:xfrm>
            <a:off x="11225029" y="5877413"/>
            <a:ext cx="2110154" cy="635308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C3B5E57-C7F7-4678-B881-157E131D143A}"/>
              </a:ext>
            </a:extLst>
          </p:cNvPr>
          <p:cNvSpPr txBox="1">
            <a:spLocks/>
          </p:cNvSpPr>
          <p:nvPr/>
        </p:nvSpPr>
        <p:spPr>
          <a:xfrm>
            <a:off x="962025" y="10031903"/>
            <a:ext cx="22636163" cy="11999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18288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6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371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2286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3200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41148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Going parallel is not always the best solution. It depends …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227664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8E5D0D-18BE-4449-A48D-B2BBEF39789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Bibliography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B60B902-7A3F-4547-A38C-FD49303E69BC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it-IT" dirty="0"/>
              <a:t>Pro .NET 4 Parallel Programming in C# - Apress</a:t>
            </a:r>
          </a:p>
          <a:p>
            <a:r>
              <a:rPr lang="it-IT" dirty="0"/>
              <a:t>https://docs.microsoft.com/en-us/dotnet/csharp/async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52564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06F7C8D1-AAA3-4B0F-9768-1E9C77C8E754}"/>
              </a:ext>
            </a:extLst>
          </p:cNvPr>
          <p:cNvSpPr/>
          <p:nvPr/>
        </p:nvSpPr>
        <p:spPr>
          <a:xfrm>
            <a:off x="0" y="1943824"/>
            <a:ext cx="24384000" cy="10601102"/>
          </a:xfrm>
          <a:prstGeom prst="rect">
            <a:avLst/>
          </a:prstGeom>
          <a:solidFill>
            <a:srgbClr val="19427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t-IT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87F306E-B2BF-4825-938E-8457BCDC6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117" y="1943824"/>
            <a:ext cx="22009768" cy="10780947"/>
          </a:xfrm>
          <a:prstGeom prst="rect">
            <a:avLst/>
          </a:prstGeom>
        </p:spPr>
      </p:pic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97C1D8BE-9055-4083-810C-38808DDFEE9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About me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62488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AA212EB-1997-46A6-A639-72C08963116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C58902-D89B-47B6-BEF7-421E87EF0F7C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>
            <a:normAutofit/>
          </a:bodyPr>
          <a:lstStyle/>
          <a:p>
            <a:r>
              <a:rPr lang="en-US" dirty="0"/>
              <a:t>Parallel programming: the ability for an application to do more than </a:t>
            </a:r>
            <a:r>
              <a:rPr lang="it-IT" dirty="0"/>
              <a:t>one task simultaneously.</a:t>
            </a:r>
          </a:p>
          <a:p>
            <a:r>
              <a:rPr lang="en-US" dirty="0"/>
              <a:t>With the widespread use of multiprocessor and multicore computers, parallel programming has </a:t>
            </a:r>
            <a:r>
              <a:rPr lang="it-IT" dirty="0"/>
              <a:t>gone mainstream.</a:t>
            </a:r>
          </a:p>
          <a:p>
            <a:r>
              <a:rPr lang="en-US" dirty="0"/>
              <a:t>Improving of parallel programming features starting from .NET 4</a:t>
            </a:r>
          </a:p>
          <a:p>
            <a:r>
              <a:rPr lang="en-US" dirty="0"/>
              <a:t>The new .NET parallel programming features are built on top of the classic threading support: Task Parallel Library</a:t>
            </a:r>
          </a:p>
          <a:p>
            <a:r>
              <a:rPr lang="en-US" dirty="0"/>
              <a:t>The basic unit of the TPL is the task</a:t>
            </a:r>
          </a:p>
          <a:p>
            <a:r>
              <a:rPr lang="it-IT" dirty="0"/>
              <a:t>Reduce the amount of </a:t>
            </a:r>
            <a:r>
              <a:rPr lang="en-US" dirty="0"/>
              <a:t>code you have to write to create a parallel application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C2BAE9-E277-485B-81CC-CF394549428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8897600" y="12712700"/>
            <a:ext cx="5486400" cy="730250"/>
          </a:xfrm>
        </p:spPr>
        <p:txBody>
          <a:bodyPr/>
          <a:lstStyle/>
          <a:p>
            <a:fld id="{30656AAC-0BAC-400D-9C81-1FB688AAF770}" type="slidenum">
              <a:rPr lang="it-IT" smtClean="0"/>
              <a:pPr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7111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55BA8D-8924-41A2-8573-0BADD4D5F65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Benefits of parallel programming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7DBF3-D276-499F-9C11-F57584AF7625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dirty="0"/>
              <a:t>The work of a program is broken up into pieces, which are performed by multiple cores, processors, or computers.</a:t>
            </a:r>
          </a:p>
          <a:p>
            <a:r>
              <a:rPr lang="en-US" dirty="0"/>
              <a:t>Deciding when to go parallel</a:t>
            </a:r>
          </a:p>
          <a:p>
            <a:pPr lvl="1"/>
            <a:r>
              <a:rPr lang="en-US" dirty="0"/>
              <a:t>Considering Overhead: concurrency is not for free.</a:t>
            </a:r>
          </a:p>
          <a:p>
            <a:pPr lvl="1"/>
            <a:r>
              <a:rPr lang="it-IT" dirty="0"/>
              <a:t>Some problems are inherently sequential in nature.</a:t>
            </a:r>
          </a:p>
          <a:p>
            <a:pPr lvl="1"/>
            <a:r>
              <a:rPr lang="en-US" dirty="0"/>
              <a:t>Handle activities flow through pipeline.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05756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D0BE821-28EB-4883-B0B2-7D5B97E7156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Task Parallel Library</a:t>
            </a:r>
            <a:endParaRPr lang="it-IT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C332C89-E0C6-4B70-A6F6-99171C6B0B1B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dirty="0"/>
              <a:t>Task Creation</a:t>
            </a:r>
          </a:p>
          <a:p>
            <a:pPr lvl="1"/>
            <a:r>
              <a:rPr lang="en-US" dirty="0"/>
              <a:t>To create the simplest of </a:t>
            </a:r>
            <a:r>
              <a:rPr lang="en-US" b="1" dirty="0"/>
              <a:t>Tasks</a:t>
            </a:r>
            <a:r>
              <a:rPr lang="en-US" dirty="0"/>
              <a:t>, you only need to have a task body, that is, a delegate or action that represents the workload you want performed in parallel.</a:t>
            </a:r>
          </a:p>
          <a:p>
            <a:pPr lvl="1"/>
            <a:r>
              <a:rPr lang="it-IT" dirty="0"/>
              <a:t>TaskCreationOptions</a:t>
            </a:r>
            <a:endParaRPr lang="en-US" dirty="0"/>
          </a:p>
          <a:p>
            <a:r>
              <a:rPr lang="en-US" dirty="0"/>
              <a:t>Task Start</a:t>
            </a:r>
          </a:p>
          <a:p>
            <a:pPr lvl="1"/>
            <a:r>
              <a:rPr lang="en-US" dirty="0"/>
              <a:t>The method start() allow the task to run and perform its workload</a:t>
            </a:r>
          </a:p>
          <a:p>
            <a:r>
              <a:rPr lang="en-US" dirty="0"/>
              <a:t>Task Completion</a:t>
            </a:r>
          </a:p>
          <a:p>
            <a:pPr lvl="1"/>
            <a:r>
              <a:rPr lang="en-US" dirty="0"/>
              <a:t>A completed task cannot be restarted. A new instance must be created and started</a:t>
            </a:r>
          </a:p>
        </p:txBody>
      </p:sp>
    </p:spTree>
    <p:extLst>
      <p:ext uri="{BB962C8B-B14F-4D97-AF65-F5344CB8AC3E}">
        <p14:creationId xmlns:p14="http://schemas.microsoft.com/office/powerpoint/2010/main" val="1412676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BC9FAC-7D25-4A88-B708-D4CB3FE5A11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Task Parallel Library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66064CA-736E-4025-9C35-C4A22835AD2B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dirty="0"/>
              <a:t>Setting Task State</a:t>
            </a:r>
          </a:p>
          <a:p>
            <a:pPr lvl="1"/>
            <a:r>
              <a:rPr lang="it-IT" dirty="0"/>
              <a:t>Allows </a:t>
            </a:r>
            <a:r>
              <a:rPr lang="it-IT" b="1" dirty="0"/>
              <a:t>Task</a:t>
            </a:r>
            <a:r>
              <a:rPr lang="it-IT" dirty="0"/>
              <a:t>s to </a:t>
            </a:r>
            <a:r>
              <a:rPr lang="en-US" dirty="0"/>
              <a:t>perform similar workloads on different data</a:t>
            </a:r>
          </a:p>
          <a:p>
            <a:pPr lvl="1"/>
            <a:r>
              <a:rPr lang="en-US" dirty="0"/>
              <a:t>The only way to pass state to a Task constructor is using Action&lt;object&gt;</a:t>
            </a:r>
          </a:p>
          <a:p>
            <a:pPr lvl="1"/>
            <a:r>
              <a:rPr lang="en-US" dirty="0"/>
              <a:t>Explicit cast is needed if you need to access the members of a specific type</a:t>
            </a:r>
          </a:p>
          <a:p>
            <a:r>
              <a:rPr lang="en-US" dirty="0"/>
              <a:t>Getting Task Result</a:t>
            </a:r>
          </a:p>
          <a:p>
            <a:pPr lvl="1"/>
            <a:r>
              <a:rPr lang="en-US" dirty="0"/>
              <a:t>create instances of Task&lt;T&gt;, where T is the type of the result that will be produced and return an instance of that type in your Task body</a:t>
            </a:r>
          </a:p>
          <a:p>
            <a:pPr lvl="1"/>
            <a:r>
              <a:rPr lang="en-US" dirty="0"/>
              <a:t>Get the "Result" property to read the result</a:t>
            </a:r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24102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01ECD9-2BCE-490B-9378-1454FEC395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it-IT" dirty="0"/>
              <a:t>Task Cancellation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F4AABE-4FD9-4569-BE32-B750ED97A226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>
            <a:normAutofit fontScale="85000" lnSpcReduction="20000"/>
          </a:bodyPr>
          <a:lstStyle/>
          <a:p>
            <a:pPr marL="914400" indent="-914400">
              <a:buFont typeface="+mj-lt"/>
              <a:buAutoNum type="arabicPeriod"/>
            </a:pPr>
            <a:r>
              <a:rPr lang="en-US" sz="5400" dirty="0"/>
              <a:t>Create a new instance of </a:t>
            </a:r>
            <a:r>
              <a:rPr lang="en-US" sz="5400" b="1" dirty="0" err="1"/>
              <a:t>System.Threading.CancellationTokenSource</a:t>
            </a:r>
            <a:endParaRPr lang="en-US" sz="5400" b="1" dirty="0"/>
          </a:p>
          <a:p>
            <a:pPr marL="914400" lvl="1" indent="0">
              <a:buNone/>
            </a:pPr>
            <a:r>
              <a:rPr lang="it-IT" sz="3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CancellationTokenSource tokenSource = new CancellationTokenSource();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5400" dirty="0"/>
              <a:t>Call the </a:t>
            </a:r>
            <a:r>
              <a:rPr lang="en-US" sz="5400" b="1" dirty="0" err="1"/>
              <a:t>CancellationTokenSource.Token</a:t>
            </a:r>
            <a:r>
              <a:rPr lang="en-US" sz="5400" b="1" dirty="0"/>
              <a:t> </a:t>
            </a:r>
            <a:r>
              <a:rPr lang="en-US" sz="5400" dirty="0"/>
              <a:t>property to get a </a:t>
            </a:r>
            <a:r>
              <a:rPr lang="en-US" sz="5400" b="1" dirty="0" err="1"/>
              <a:t>System.Threading</a:t>
            </a:r>
            <a:r>
              <a:rPr lang="en-US" sz="5400" b="1" dirty="0"/>
              <a:t>.</a:t>
            </a:r>
            <a:r>
              <a:rPr lang="it-IT" sz="5400" b="1" dirty="0"/>
              <a:t>CancellationToken:</a:t>
            </a:r>
          </a:p>
          <a:p>
            <a:pPr marL="914400" lvl="1" indent="0">
              <a:buNone/>
            </a:pPr>
            <a:r>
              <a:rPr lang="it-IT" sz="3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CancellationToken token = tokenSource.Token;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5400" dirty="0"/>
              <a:t>Create a new </a:t>
            </a:r>
            <a:r>
              <a:rPr lang="en-US" sz="5400" b="1" dirty="0"/>
              <a:t>Task </a:t>
            </a:r>
            <a:r>
              <a:rPr lang="en-US" sz="5400" dirty="0"/>
              <a:t>or </a:t>
            </a:r>
            <a:r>
              <a:rPr lang="en-US" sz="5400" b="1" dirty="0"/>
              <a:t>Task&lt;T&gt; </a:t>
            </a:r>
            <a:r>
              <a:rPr lang="en-US" sz="5400" dirty="0"/>
              <a:t>using an </a:t>
            </a:r>
            <a:r>
              <a:rPr lang="en-US" sz="5400" b="1" dirty="0"/>
              <a:t>Action </a:t>
            </a:r>
            <a:r>
              <a:rPr lang="en-US" sz="5400" dirty="0"/>
              <a:t>or </a:t>
            </a:r>
            <a:r>
              <a:rPr lang="en-US" sz="5400" b="1" dirty="0"/>
              <a:t>Action&lt;object&gt; </a:t>
            </a:r>
            <a:r>
              <a:rPr lang="en-US" sz="5400" dirty="0"/>
              <a:t>delegate and the </a:t>
            </a:r>
            <a:r>
              <a:rPr lang="en-US" sz="5400" b="1" dirty="0" err="1"/>
              <a:t>CancellationToken</a:t>
            </a:r>
            <a:r>
              <a:rPr lang="en-US" sz="5400" b="1" dirty="0"/>
              <a:t> </a:t>
            </a:r>
            <a:r>
              <a:rPr lang="en-US" sz="5400" dirty="0"/>
              <a:t>from step 2 as constructor arguments:</a:t>
            </a:r>
          </a:p>
          <a:p>
            <a:pPr marL="914400" lvl="1" indent="0">
              <a:buNone/>
            </a:pPr>
            <a:r>
              <a:rPr lang="en-US" sz="3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Task task1 = new Task(new Action(</a:t>
            </a:r>
            <a:r>
              <a:rPr lang="en-US" sz="36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myMethod</a:t>
            </a:r>
            <a:r>
              <a:rPr lang="en-US" sz="3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), token);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5400" dirty="0"/>
              <a:t>Call the </a:t>
            </a:r>
            <a:r>
              <a:rPr lang="en-US" sz="5400" b="1" dirty="0"/>
              <a:t>Start() </a:t>
            </a:r>
            <a:r>
              <a:rPr lang="en-US" sz="5400" dirty="0"/>
              <a:t>method on your </a:t>
            </a:r>
            <a:r>
              <a:rPr lang="en-US" sz="5400" b="1" dirty="0"/>
              <a:t>Task </a:t>
            </a:r>
            <a:r>
              <a:rPr lang="en-US" sz="5400" dirty="0"/>
              <a:t>or </a:t>
            </a:r>
            <a:r>
              <a:rPr lang="en-US" sz="5400" b="1" dirty="0"/>
              <a:t>Task&lt;T&gt; </a:t>
            </a:r>
            <a:r>
              <a:rPr lang="en-US" sz="5400" dirty="0"/>
              <a:t>as you would normally.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To cancel a </a:t>
            </a:r>
            <a:r>
              <a:rPr lang="en-US" b="1" dirty="0"/>
              <a:t>Task</a:t>
            </a:r>
            <a:r>
              <a:rPr lang="en-US" dirty="0"/>
              <a:t>, simply call the </a:t>
            </a:r>
            <a:r>
              <a:rPr lang="en-US" b="1" dirty="0"/>
              <a:t>Cancel() </a:t>
            </a:r>
            <a:r>
              <a:rPr lang="en-US" dirty="0"/>
              <a:t>method on the </a:t>
            </a:r>
            <a:r>
              <a:rPr lang="en-US" dirty="0" err="1"/>
              <a:t>C</a:t>
            </a:r>
            <a:r>
              <a:rPr lang="en-US" b="1" dirty="0" err="1"/>
              <a:t>ancellationTokenSource</a:t>
            </a:r>
            <a:r>
              <a:rPr lang="en-US" b="1" dirty="0"/>
              <a:t> </a:t>
            </a:r>
            <a:r>
              <a:rPr lang="en-US" dirty="0"/>
              <a:t>created in step 1</a:t>
            </a:r>
            <a:endParaRPr lang="en-US" sz="5400" dirty="0"/>
          </a:p>
          <a:p>
            <a:pPr marL="0" indent="0">
              <a:buNone/>
            </a:pPr>
            <a:endParaRPr lang="en-US" sz="5400" dirty="0"/>
          </a:p>
          <a:p>
            <a:pPr marL="0" indent="0">
              <a:buNone/>
            </a:pPr>
            <a:r>
              <a:rPr lang="en-US" sz="5400" dirty="0"/>
              <a:t>Task cancellation is </a:t>
            </a:r>
            <a:r>
              <a:rPr lang="en-US" sz="5400" i="1" dirty="0"/>
              <a:t>cooperative</a:t>
            </a:r>
            <a:r>
              <a:rPr lang="en-US" sz="5400" dirty="0"/>
              <a:t>, which means that the .NET Framework doesn’t force your tasks to finish; you have to monitor the </a:t>
            </a:r>
            <a:r>
              <a:rPr lang="en-US" sz="5400" b="1" dirty="0" err="1"/>
              <a:t>CancellationToken</a:t>
            </a:r>
            <a:r>
              <a:rPr lang="en-US" sz="5400" b="1" dirty="0"/>
              <a:t> </a:t>
            </a:r>
            <a:r>
              <a:rPr lang="en-US" sz="5400" dirty="0"/>
              <a:t>you used to create your task and stop your task when you detect that a cancellation has been requested</a:t>
            </a:r>
            <a:endParaRPr lang="it-IT" sz="5400" dirty="0"/>
          </a:p>
          <a:p>
            <a:pPr marL="0" indent="0">
              <a:buNone/>
            </a:pPr>
            <a:endParaRPr lang="it-IT" sz="5400" dirty="0"/>
          </a:p>
        </p:txBody>
      </p:sp>
    </p:spTree>
    <p:extLst>
      <p:ext uri="{BB962C8B-B14F-4D97-AF65-F5344CB8AC3E}">
        <p14:creationId xmlns:p14="http://schemas.microsoft.com/office/powerpoint/2010/main" val="2757669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3589C6-78CC-4A97-B0CC-BEA5DA584EA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it-IT" dirty="0"/>
              <a:t>Waiting for Task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B8D77-0E91-46BD-A0D2-F20518AE7ADF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dirty="0"/>
              <a:t>Single Task</a:t>
            </a:r>
          </a:p>
          <a:p>
            <a:pPr lvl="1"/>
            <a:r>
              <a:rPr lang="it-IT" dirty="0"/>
              <a:t>Wait()</a:t>
            </a:r>
          </a:p>
          <a:p>
            <a:pPr lvl="1"/>
            <a:r>
              <a:rPr lang="it-IT" dirty="0"/>
              <a:t>Wait(CancellationToken)</a:t>
            </a:r>
          </a:p>
          <a:p>
            <a:pPr lvl="1"/>
            <a:r>
              <a:rPr lang="it-IT" dirty="0"/>
              <a:t>Wait(Int32)</a:t>
            </a:r>
          </a:p>
          <a:p>
            <a:pPr lvl="1"/>
            <a:r>
              <a:rPr lang="it-IT" dirty="0"/>
              <a:t>Wait(TimeSpan) </a:t>
            </a:r>
          </a:p>
          <a:p>
            <a:pPr lvl="1"/>
            <a:r>
              <a:rPr lang="it-IT" dirty="0"/>
              <a:t>Wait(Int32,CancellationToken)</a:t>
            </a:r>
          </a:p>
          <a:p>
            <a:r>
              <a:rPr lang="en-US" dirty="0"/>
              <a:t>Multiple Tasks</a:t>
            </a:r>
          </a:p>
          <a:p>
            <a:pPr lvl="1"/>
            <a:r>
              <a:rPr lang="it-IT" dirty="0" err="1"/>
              <a:t>Task.WaitAll</a:t>
            </a:r>
            <a:r>
              <a:rPr lang="it-IT" dirty="0"/>
              <a:t>(</a:t>
            </a:r>
            <a:r>
              <a:rPr lang="it-IT" dirty="0" err="1"/>
              <a:t>params</a:t>
            </a:r>
            <a:r>
              <a:rPr lang="it-IT" dirty="0"/>
              <a:t> Task[] </a:t>
            </a:r>
            <a:r>
              <a:rPr lang="it-IT" dirty="0" err="1"/>
              <a:t>tasks</a:t>
            </a:r>
            <a:r>
              <a:rPr lang="it-IT" dirty="0"/>
              <a:t>)</a:t>
            </a:r>
          </a:p>
          <a:p>
            <a:pPr lvl="1"/>
            <a:r>
              <a:rPr lang="it-IT" dirty="0" err="1"/>
              <a:t>Task.WaitAny</a:t>
            </a:r>
            <a:r>
              <a:rPr lang="it-IT" dirty="0"/>
              <a:t>(</a:t>
            </a:r>
            <a:r>
              <a:rPr lang="it-IT" dirty="0" err="1"/>
              <a:t>params</a:t>
            </a:r>
            <a:r>
              <a:rPr lang="it-IT" dirty="0"/>
              <a:t> Task[] </a:t>
            </a:r>
            <a:r>
              <a:rPr lang="it-IT" dirty="0" err="1"/>
              <a:t>tasks</a:t>
            </a:r>
            <a:r>
              <a:rPr lang="it-IT" dirty="0"/>
              <a:t>)</a:t>
            </a:r>
          </a:p>
          <a:p>
            <a:pPr lvl="1"/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1373433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3589C6-78CC-4A97-B0CC-BEA5DA584EA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it-IT" dirty="0"/>
              <a:t>Handling Task Exception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B8D77-0E91-46BD-A0D2-F20518AE7ADF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dirty="0" err="1"/>
              <a:t>UnhandledException</a:t>
            </a:r>
            <a:r>
              <a:rPr lang="en-US" dirty="0"/>
              <a:t> causes the process exit</a:t>
            </a:r>
          </a:p>
          <a:p>
            <a:r>
              <a:rPr lang="en-US" dirty="0" err="1"/>
              <a:t>AggregateException</a:t>
            </a:r>
            <a:endParaRPr lang="it-IT" dirty="0"/>
          </a:p>
          <a:p>
            <a:pPr marL="914400" lvl="1" indent="0">
              <a:buNone/>
            </a:pP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11049454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axEnergy_Green">
      <a:dk1>
        <a:srgbClr val="194274"/>
      </a:dk1>
      <a:lt1>
        <a:srgbClr val="FFFFFF"/>
      </a:lt1>
      <a:dk2>
        <a:srgbClr val="FFFFFF"/>
      </a:dk2>
      <a:lt2>
        <a:srgbClr val="FFFFFF"/>
      </a:lt2>
      <a:accent1>
        <a:srgbClr val="84BD00"/>
      </a:accent1>
      <a:accent2>
        <a:srgbClr val="E6E5CC"/>
      </a:accent2>
      <a:accent3>
        <a:srgbClr val="CEE599"/>
      </a:accent3>
      <a:accent4>
        <a:srgbClr val="B5D766"/>
      </a:accent4>
      <a:accent5>
        <a:srgbClr val="9DCA33"/>
      </a:accent5>
      <a:accent6>
        <a:srgbClr val="194274"/>
      </a:accent6>
      <a:hlink>
        <a:srgbClr val="92D050"/>
      </a:hlink>
      <a:folHlink>
        <a:srgbClr val="92D050"/>
      </a:folHlink>
    </a:clrScheme>
    <a:fontScheme name="Custom 1">
      <a:majorFont>
        <a:latin typeface="Lato Light"/>
        <a:ea typeface=""/>
        <a:cs typeface=""/>
      </a:majorFont>
      <a:minorFont>
        <a:latin typeface="La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75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20035</TotalTime>
  <Words>1585</Words>
  <Application>Microsoft Office PowerPoint</Application>
  <PresentationFormat>Custom</PresentationFormat>
  <Paragraphs>185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30" baseType="lpstr">
      <vt:lpstr>Calibri Light</vt:lpstr>
      <vt:lpstr>Lato Light</vt:lpstr>
      <vt:lpstr>Lato Medium</vt:lpstr>
      <vt:lpstr>Calibri</vt:lpstr>
      <vt:lpstr>Courier New</vt:lpstr>
      <vt:lpstr>Open Sans bold</vt:lpstr>
      <vt:lpstr>Arial</vt:lpstr>
      <vt:lpstr>Open Sans</vt:lpstr>
      <vt:lpstr>Lato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razclark</dc:creator>
  <cp:lastModifiedBy>Luca Zagarella</cp:lastModifiedBy>
  <cp:revision>1206</cp:revision>
  <dcterms:created xsi:type="dcterms:W3CDTF">2015-08-10T08:26:26Z</dcterms:created>
  <dcterms:modified xsi:type="dcterms:W3CDTF">2017-10-05T18:48:33Z</dcterms:modified>
</cp:coreProperties>
</file>